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1" r:id="rId1"/>
    <p:sldMasterId id="2147483682" r:id="rId2"/>
    <p:sldMasterId id="2147483683" r:id="rId3"/>
  </p:sldMasterIdLst>
  <p:notesMasterIdLst>
    <p:notesMasterId r:id="rId29"/>
  </p:notesMasterIdLst>
  <p:sldIdLst>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Lst>
  <p:sldSz cx="9144000" cy="6858000" type="screen4x3"/>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3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6575" cy="511175"/>
          </a:xfrm>
          <a:prstGeom prst="rect">
            <a:avLst/>
          </a:prstGeom>
          <a:noFill/>
          <a:ln>
            <a:noFill/>
          </a:ln>
        </p:spPr>
        <p:txBody>
          <a:bodyPr spcFirstLastPara="1" wrap="square" lIns="99025" tIns="49500" rIns="99025" bIns="495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4021137" y="0"/>
            <a:ext cx="3076575" cy="511175"/>
          </a:xfrm>
          <a:prstGeom prst="rect">
            <a:avLst/>
          </a:prstGeom>
          <a:noFill/>
          <a:ln>
            <a:noFill/>
          </a:ln>
        </p:spPr>
        <p:txBody>
          <a:bodyPr spcFirstLastPara="1" wrap="square" lIns="99025" tIns="49500" rIns="99025" bIns="495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990600" y="768350"/>
            <a:ext cx="5118100" cy="38369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09612" y="4860925"/>
            <a:ext cx="5680075" cy="4605337"/>
          </a:xfrm>
          <a:prstGeom prst="rect">
            <a:avLst/>
          </a:prstGeom>
          <a:noFill/>
          <a:ln>
            <a:noFill/>
          </a:ln>
        </p:spPr>
        <p:txBody>
          <a:bodyPr spcFirstLastPara="1" wrap="square" lIns="99025" tIns="49500" rIns="99025" bIns="495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9721850"/>
            <a:ext cx="3076575" cy="511175"/>
          </a:xfrm>
          <a:prstGeom prst="rect">
            <a:avLst/>
          </a:prstGeom>
          <a:noFill/>
          <a:ln>
            <a:noFill/>
          </a:ln>
        </p:spPr>
        <p:txBody>
          <a:bodyPr spcFirstLastPara="1" wrap="square" lIns="99025" tIns="49500" rIns="99025" bIns="495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4021137" y="9721850"/>
            <a:ext cx="3076575" cy="511175"/>
          </a:xfrm>
          <a:prstGeom prst="rect">
            <a:avLst/>
          </a:prstGeom>
          <a:noFill/>
          <a:ln>
            <a:noFill/>
          </a:ln>
        </p:spPr>
        <p:txBody>
          <a:bodyPr spcFirstLastPara="1" wrap="square" lIns="99025" tIns="49500" rIns="99025" bIns="49500"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rgbClr val="000000"/>
                </a:solidFill>
                <a:latin typeface="Arial"/>
                <a:ea typeface="Arial"/>
                <a:cs typeface="Arial"/>
                <a:sym typeface="Arial"/>
              </a:rPr>
              <a:t>‹nr.›</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7f2d48d325_0_6:notes"/>
          <p:cNvSpPr txBox="1">
            <a:spLocks noGrp="1"/>
          </p:cNvSpPr>
          <p:nvPr>
            <p:ph type="body" idx="1"/>
          </p:nvPr>
        </p:nvSpPr>
        <p:spPr>
          <a:xfrm>
            <a:off x="946150" y="4860925"/>
            <a:ext cx="5207100" cy="4605300"/>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33" name="Google Shape;433;g7f2d48d325_0_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g7f2d48d325_2_0: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593" name="Google Shape;593;g7f2d48d325_2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7f2d48d325_2_10: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598" name="Google Shape;598;g7f2d48d325_2_1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4"/>
        <p:cNvGrpSpPr/>
        <p:nvPr/>
      </p:nvGrpSpPr>
      <p:grpSpPr>
        <a:xfrm>
          <a:off x="0" y="0"/>
          <a:ext cx="0" cy="0"/>
          <a:chOff x="0" y="0"/>
          <a:chExt cx="0" cy="0"/>
        </a:xfrm>
      </p:grpSpPr>
      <p:sp>
        <p:nvSpPr>
          <p:cNvPr id="605" name="Google Shape;605;g7f2d48d325_2_14: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06" name="Google Shape;606;g7f2d48d325_2_1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7"/>
        <p:cNvGrpSpPr/>
        <p:nvPr/>
      </p:nvGrpSpPr>
      <p:grpSpPr>
        <a:xfrm>
          <a:off x="0" y="0"/>
          <a:ext cx="0" cy="0"/>
          <a:chOff x="0" y="0"/>
          <a:chExt cx="0" cy="0"/>
        </a:xfrm>
      </p:grpSpPr>
      <p:sp>
        <p:nvSpPr>
          <p:cNvPr id="618" name="Google Shape;618;g7f2d48d325_2_36: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19" name="Google Shape;619;g7f2d48d325_2_3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3"/>
        <p:cNvGrpSpPr/>
        <p:nvPr/>
      </p:nvGrpSpPr>
      <p:grpSpPr>
        <a:xfrm>
          <a:off x="0" y="0"/>
          <a:ext cx="0" cy="0"/>
          <a:chOff x="0" y="0"/>
          <a:chExt cx="0" cy="0"/>
        </a:xfrm>
      </p:grpSpPr>
      <p:sp>
        <p:nvSpPr>
          <p:cNvPr id="624" name="Google Shape;624;g7f2d48d325_2_40: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25" name="Google Shape;625;g7f2d48d325_2_4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8"/>
        <p:cNvGrpSpPr/>
        <p:nvPr/>
      </p:nvGrpSpPr>
      <p:grpSpPr>
        <a:xfrm>
          <a:off x="0" y="0"/>
          <a:ext cx="0" cy="0"/>
          <a:chOff x="0" y="0"/>
          <a:chExt cx="0" cy="0"/>
        </a:xfrm>
      </p:grpSpPr>
      <p:sp>
        <p:nvSpPr>
          <p:cNvPr id="629" name="Google Shape;629;g7f2d48d325_2_44: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30" name="Google Shape;630;g7f2d48d325_2_4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7f2d48d325_2_53: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41" name="Google Shape;641;g7f2d48d325_2_5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4"/>
        <p:cNvGrpSpPr/>
        <p:nvPr/>
      </p:nvGrpSpPr>
      <p:grpSpPr>
        <a:xfrm>
          <a:off x="0" y="0"/>
          <a:ext cx="0" cy="0"/>
          <a:chOff x="0" y="0"/>
          <a:chExt cx="0" cy="0"/>
        </a:xfrm>
      </p:grpSpPr>
      <p:sp>
        <p:nvSpPr>
          <p:cNvPr id="645" name="Google Shape;645;g7f2d48d325_2_57: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46" name="Google Shape;646;g7f2d48d325_2_57: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7f2d48d325_2_61: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51" name="Google Shape;651;g7f2d48d325_2_6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4"/>
        <p:cNvGrpSpPr/>
        <p:nvPr/>
      </p:nvGrpSpPr>
      <p:grpSpPr>
        <a:xfrm>
          <a:off x="0" y="0"/>
          <a:ext cx="0" cy="0"/>
          <a:chOff x="0" y="0"/>
          <a:chExt cx="0" cy="0"/>
        </a:xfrm>
      </p:grpSpPr>
      <p:sp>
        <p:nvSpPr>
          <p:cNvPr id="655" name="Google Shape;655;g7f2d48d325_2_65: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56" name="Google Shape;656;g7f2d48d325_2_6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7f2d48d325_0_3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7f2d48d325_0_36:notes"/>
          <p:cNvSpPr txBox="1">
            <a:spLocks noGrp="1"/>
          </p:cNvSpPr>
          <p:nvPr>
            <p:ph type="body" idx="1"/>
          </p:nvPr>
        </p:nvSpPr>
        <p:spPr>
          <a:xfrm>
            <a:off x="709612" y="4860925"/>
            <a:ext cx="5680200" cy="4605300"/>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r>
              <a:rPr lang="en-US"/>
              <a:t>🍐 This is a Pear Deck Multiple Choice Slide. Your current options are: A: S-R modellen, B: S-S modellen, C: R-Sr modellen, D: het model van Sokolov,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440" name="Google Shape;440;g7f2d48d325_0_36:notes"/>
          <p:cNvSpPr txBox="1">
            <a:spLocks noGrp="1"/>
          </p:cNvSpPr>
          <p:nvPr>
            <p:ph type="sldNum" idx="12"/>
          </p:nvPr>
        </p:nvSpPr>
        <p:spPr>
          <a:xfrm>
            <a:off x="4021137" y="9721850"/>
            <a:ext cx="3076500" cy="511200"/>
          </a:xfrm>
          <a:prstGeom prst="rect">
            <a:avLst/>
          </a:prstGeom>
        </p:spPr>
        <p:txBody>
          <a:bodyPr spcFirstLastPara="1" wrap="square" lIns="99025" tIns="49500" rIns="99025" bIns="4950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2</a:t>
            </a:fld>
            <a:endParaRPr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9"/>
        <p:cNvGrpSpPr/>
        <p:nvPr/>
      </p:nvGrpSpPr>
      <p:grpSpPr>
        <a:xfrm>
          <a:off x="0" y="0"/>
          <a:ext cx="0" cy="0"/>
          <a:chOff x="0" y="0"/>
          <a:chExt cx="0" cy="0"/>
        </a:xfrm>
      </p:grpSpPr>
      <p:sp>
        <p:nvSpPr>
          <p:cNvPr id="660" name="Google Shape;660;g7f2d48d325_2_69: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61" name="Google Shape;661;g7f2d48d325_2_69: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g7f2d48d325_2_73: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66" name="Google Shape;666;g7f2d48d325_2_7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7f2d48d325_7_75: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r>
              <a:rPr lang="en-US"/>
              <a:t>🍐 This is a Pear Deck Multiple Choice Slide. Your current options are: A: ja, B: onzeker, C: nee,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671" name="Google Shape;671;g7f2d48d325_7_7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7"/>
        <p:cNvGrpSpPr/>
        <p:nvPr/>
      </p:nvGrpSpPr>
      <p:grpSpPr>
        <a:xfrm>
          <a:off x="0" y="0"/>
          <a:ext cx="0" cy="0"/>
          <a:chOff x="0" y="0"/>
          <a:chExt cx="0" cy="0"/>
        </a:xfrm>
      </p:grpSpPr>
      <p:sp>
        <p:nvSpPr>
          <p:cNvPr id="678" name="Google Shape;678;g7f2d48d325_7_80: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r>
              <a:rPr lang="en-US"/>
              <a:t>🍐 This is a Pear Deck Multiple Choice Slide. Your current options are: A: ja, B: onzeker, C: nee,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679" name="Google Shape;679;g7f2d48d325_7_8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5"/>
        <p:cNvGrpSpPr/>
        <p:nvPr/>
      </p:nvGrpSpPr>
      <p:grpSpPr>
        <a:xfrm>
          <a:off x="0" y="0"/>
          <a:ext cx="0" cy="0"/>
          <a:chOff x="0" y="0"/>
          <a:chExt cx="0" cy="0"/>
        </a:xfrm>
      </p:grpSpPr>
      <p:sp>
        <p:nvSpPr>
          <p:cNvPr id="686" name="Google Shape;686;g7f2d48d325_2_77: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87" name="Google Shape;687;g7f2d48d325_2_77: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7f2d48d325_2_81: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692" name="Google Shape;692;g7f2d48d325_2_8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p21: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47" name="Google Shape;447;p2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p22: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83" name="Google Shape;483;p22: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23: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492" name="Google Shape;492;p23: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1"/>
        <p:cNvGrpSpPr/>
        <p:nvPr/>
      </p:nvGrpSpPr>
      <p:grpSpPr>
        <a:xfrm>
          <a:off x="0" y="0"/>
          <a:ext cx="0" cy="0"/>
          <a:chOff x="0" y="0"/>
          <a:chExt cx="0" cy="0"/>
        </a:xfrm>
      </p:grpSpPr>
      <p:sp>
        <p:nvSpPr>
          <p:cNvPr id="502" name="Google Shape;502;p24: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503" name="Google Shape;503;p24: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g7f2f7c8565_0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9" name="Google Shape;539;g7f2f7c8565_0_0:notes"/>
          <p:cNvSpPr txBox="1">
            <a:spLocks noGrp="1"/>
          </p:cNvSpPr>
          <p:nvPr>
            <p:ph type="body" idx="1"/>
          </p:nvPr>
        </p:nvSpPr>
        <p:spPr>
          <a:xfrm>
            <a:off x="709612" y="4860925"/>
            <a:ext cx="5680200" cy="4605300"/>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r>
              <a:rPr lang="en-US"/>
              <a:t>🍐 This is a Pear Deck Multiple Choice Slide. Your current options are: A: uitdoving, B: ABA renewal, C: US reinstatement, D: ABC renewal,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540" name="Google Shape;540;g7f2f7c8565_0_0:notes"/>
          <p:cNvSpPr txBox="1">
            <a:spLocks noGrp="1"/>
          </p:cNvSpPr>
          <p:nvPr>
            <p:ph type="sldNum" idx="12"/>
          </p:nvPr>
        </p:nvSpPr>
        <p:spPr>
          <a:xfrm>
            <a:off x="4021137" y="9721850"/>
            <a:ext cx="3076500" cy="511200"/>
          </a:xfrm>
          <a:prstGeom prst="rect">
            <a:avLst/>
          </a:prstGeom>
        </p:spPr>
        <p:txBody>
          <a:bodyPr spcFirstLastPara="1" wrap="square" lIns="99025" tIns="49500" rIns="99025" bIns="4950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7</a:t>
            </a:fld>
            <a:endParaRPr sz="14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5"/>
        <p:cNvGrpSpPr/>
        <p:nvPr/>
      </p:nvGrpSpPr>
      <p:grpSpPr>
        <a:xfrm>
          <a:off x="0" y="0"/>
          <a:ext cx="0" cy="0"/>
          <a:chOff x="0" y="0"/>
          <a:chExt cx="0" cy="0"/>
        </a:xfrm>
      </p:grpSpPr>
      <p:sp>
        <p:nvSpPr>
          <p:cNvPr id="546" name="Google Shape;546;p25:notes"/>
          <p:cNvSpPr txBox="1">
            <a:spLocks noGrp="1"/>
          </p:cNvSpPr>
          <p:nvPr>
            <p:ph type="body" idx="1"/>
          </p:nvPr>
        </p:nvSpPr>
        <p:spPr>
          <a:xfrm>
            <a:off x="709612" y="4860925"/>
            <a:ext cx="5680075" cy="4605337"/>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endParaRPr/>
          </a:p>
        </p:txBody>
      </p:sp>
      <p:sp>
        <p:nvSpPr>
          <p:cNvPr id="547" name="Google Shape;547;p25: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7f2f7c8565_0_6: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7f2f7c8565_0_6:notes"/>
          <p:cNvSpPr txBox="1">
            <a:spLocks noGrp="1"/>
          </p:cNvSpPr>
          <p:nvPr>
            <p:ph type="body" idx="1"/>
          </p:nvPr>
        </p:nvSpPr>
        <p:spPr>
          <a:xfrm>
            <a:off x="709612" y="4860925"/>
            <a:ext cx="5680200" cy="4605300"/>
          </a:xfrm>
          <a:prstGeom prst="rect">
            <a:avLst/>
          </a:prstGeom>
        </p:spPr>
        <p:txBody>
          <a:bodyPr spcFirstLastPara="1" wrap="square" lIns="99025" tIns="49500" rIns="99025" bIns="49500" anchor="t" anchorCtr="0">
            <a:noAutofit/>
          </a:bodyPr>
          <a:lstStyle/>
          <a:p>
            <a:pPr marL="0" lvl="0" indent="0" algn="l" rtl="0">
              <a:spcBef>
                <a:spcPts val="0"/>
              </a:spcBef>
              <a:spcAft>
                <a:spcPts val="0"/>
              </a:spcAft>
              <a:buNone/>
            </a:pPr>
            <a:r>
              <a:rPr lang="en-US"/>
              <a:t>🍐 This is a Pear Deck Multiple Choice Slide. Your current options are: A: inhibitorische associaties, B: inhibitorische conditionering, C: contextuele modulatie van inhibitorische associaties, D: inhibitorische responsen, </a:t>
            </a:r>
            <a:endParaRPr/>
          </a:p>
          <a:p>
            <a:pPr marL="0" lvl="0" indent="0" algn="l" rtl="0">
              <a:spcBef>
                <a:spcPts val="0"/>
              </a:spcBef>
              <a:spcAft>
                <a:spcPts val="0"/>
              </a:spcAft>
              <a:buNone/>
            </a:pPr>
            <a:r>
              <a:rPr lang="en-US"/>
              <a:t>🍐  To edit the type of question or choices, go back to the "Ask Students a Question" in the Pear Deck sidebar.</a:t>
            </a:r>
            <a:endParaRPr/>
          </a:p>
          <a:p>
            <a:pPr marL="0" lvl="0" indent="0" algn="l" rtl="0">
              <a:spcBef>
                <a:spcPts val="0"/>
              </a:spcBef>
              <a:spcAft>
                <a:spcPts val="0"/>
              </a:spcAft>
              <a:buNone/>
            </a:pPr>
            <a:endParaRPr/>
          </a:p>
        </p:txBody>
      </p:sp>
      <p:sp>
        <p:nvSpPr>
          <p:cNvPr id="586" name="Google Shape;586;g7f2f7c8565_0_6:notes"/>
          <p:cNvSpPr txBox="1">
            <a:spLocks noGrp="1"/>
          </p:cNvSpPr>
          <p:nvPr>
            <p:ph type="sldNum" idx="12"/>
          </p:nvPr>
        </p:nvSpPr>
        <p:spPr>
          <a:xfrm>
            <a:off x="4021137" y="9721850"/>
            <a:ext cx="3076500" cy="511200"/>
          </a:xfrm>
          <a:prstGeom prst="rect">
            <a:avLst/>
          </a:prstGeom>
        </p:spPr>
        <p:txBody>
          <a:bodyPr spcFirstLastPara="1" wrap="square" lIns="99025" tIns="49500" rIns="99025" bIns="49500" anchor="b" anchorCtr="0">
            <a:noAutofit/>
          </a:bodyPr>
          <a:lstStyle/>
          <a:p>
            <a:pPr marL="0" lvl="0" indent="0" algn="r" rtl="0">
              <a:spcBef>
                <a:spcPts val="0"/>
              </a:spcBef>
              <a:spcAft>
                <a:spcPts val="0"/>
              </a:spcAft>
              <a:buClr>
                <a:srgbClr val="000000"/>
              </a:buClr>
              <a:buSzPts val="1300"/>
              <a:buFont typeface="Arial"/>
              <a:buNone/>
            </a:pPr>
            <a:fld id="{00000000-1234-1234-1234-123412341234}" type="slidenum">
              <a:rPr lang="en-US"/>
              <a:t>9</a:t>
            </a:fld>
            <a:endParaRPr sz="14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75" name="Google Shape;75;p1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81" name="Google Shape;81;p1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0"/>
        <p:cNvGrpSpPr/>
        <p:nvPr/>
      </p:nvGrpSpPr>
      <p:grpSpPr>
        <a:xfrm>
          <a:off x="0" y="0"/>
          <a:ext cx="0" cy="0"/>
          <a:chOff x="0" y="0"/>
          <a:chExt cx="0" cy="0"/>
        </a:xfrm>
      </p:grpSpPr>
      <p:sp>
        <p:nvSpPr>
          <p:cNvPr id="91" name="Google Shape;91;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2" name="Google Shape;92;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chemeClr val="dk1"/>
              </a:buClr>
              <a:buSzPts val="3200"/>
              <a:buFont typeface="Times New Roman"/>
              <a:buNone/>
              <a:defRPr/>
            </a:lvl1pPr>
            <a:lvl2pPr lvl="1" algn="ctr" rtl="0">
              <a:spcBef>
                <a:spcPts val="560"/>
              </a:spcBef>
              <a:spcAft>
                <a:spcPts val="0"/>
              </a:spcAft>
              <a:buClr>
                <a:schemeClr val="dk1"/>
              </a:buClr>
              <a:buSzPts val="2800"/>
              <a:buFont typeface="Times New Roman"/>
              <a:buNone/>
              <a:defRPr/>
            </a:lvl2pPr>
            <a:lvl3pPr lvl="2" algn="ctr" rtl="0">
              <a:spcBef>
                <a:spcPts val="480"/>
              </a:spcBef>
              <a:spcAft>
                <a:spcPts val="0"/>
              </a:spcAft>
              <a:buClr>
                <a:schemeClr val="dk1"/>
              </a:buClr>
              <a:buSzPts val="2400"/>
              <a:buFont typeface="Times New Roman"/>
              <a:buNone/>
              <a:defRPr/>
            </a:lvl3pPr>
            <a:lvl4pPr lvl="3" algn="ctr" rtl="0">
              <a:spcBef>
                <a:spcPts val="400"/>
              </a:spcBef>
              <a:spcAft>
                <a:spcPts val="0"/>
              </a:spcAft>
              <a:buClr>
                <a:schemeClr val="dk1"/>
              </a:buClr>
              <a:buSzPts val="2000"/>
              <a:buFont typeface="Times New Roman"/>
              <a:buNone/>
              <a:defRPr/>
            </a:lvl4pPr>
            <a:lvl5pPr lvl="4" algn="ctr" rtl="0">
              <a:spcBef>
                <a:spcPts val="400"/>
              </a:spcBef>
              <a:spcAft>
                <a:spcPts val="0"/>
              </a:spcAft>
              <a:buClr>
                <a:schemeClr val="dk1"/>
              </a:buClr>
              <a:buSzPts val="2000"/>
              <a:buFont typeface="Times New Roman"/>
              <a:buNone/>
              <a:defRPr/>
            </a:lvl5pPr>
            <a:lvl6pPr lvl="5" algn="ctr" rtl="0">
              <a:spcBef>
                <a:spcPts val="400"/>
              </a:spcBef>
              <a:spcAft>
                <a:spcPts val="0"/>
              </a:spcAft>
              <a:buClr>
                <a:schemeClr val="dk1"/>
              </a:buClr>
              <a:buSzPts val="2000"/>
              <a:buFont typeface="Times New Roman"/>
              <a:buNone/>
              <a:defRPr/>
            </a:lvl6pPr>
            <a:lvl7pPr lvl="6" algn="ctr" rtl="0">
              <a:spcBef>
                <a:spcPts val="400"/>
              </a:spcBef>
              <a:spcAft>
                <a:spcPts val="0"/>
              </a:spcAft>
              <a:buClr>
                <a:schemeClr val="dk1"/>
              </a:buClr>
              <a:buSzPts val="2000"/>
              <a:buFont typeface="Times New Roman"/>
              <a:buNone/>
              <a:defRPr/>
            </a:lvl7pPr>
            <a:lvl8pPr lvl="7" algn="ctr" rtl="0">
              <a:spcBef>
                <a:spcPts val="400"/>
              </a:spcBef>
              <a:spcAft>
                <a:spcPts val="0"/>
              </a:spcAft>
              <a:buClr>
                <a:schemeClr val="dk1"/>
              </a:buClr>
              <a:buSzPts val="2000"/>
              <a:buFont typeface="Times New Roman"/>
              <a:buNone/>
              <a:defRPr/>
            </a:lvl8pPr>
            <a:lvl9pPr lvl="8" algn="ctr" rtl="0">
              <a:spcBef>
                <a:spcPts val="400"/>
              </a:spcBef>
              <a:spcAft>
                <a:spcPts val="0"/>
              </a:spcAft>
              <a:buClr>
                <a:schemeClr val="dk1"/>
              </a:buClr>
              <a:buSzPts val="2000"/>
              <a:buFont typeface="Times New Roman"/>
              <a:buNone/>
              <a:defRPr/>
            </a:lvl9pPr>
          </a:lstStyle>
          <a:p>
            <a:endParaRPr/>
          </a:p>
        </p:txBody>
      </p:sp>
      <p:sp>
        <p:nvSpPr>
          <p:cNvPr id="93" name="Google Shape;93;p1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4" name="Google Shape;94;p1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5" name="Google Shape;95;p1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8" name="Google Shape;98;p1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99" name="Google Shape;99;p1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4" name="Google Shape;104;p16"/>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05" name="Google Shape;105;p1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6" name="Google Shape;106;p1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1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17"/>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1" name="Google Shape;111;p1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1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3" name="Google Shape;113;p1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6" name="Google Shape;116;p18"/>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17" name="Google Shape;117;p18"/>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Times New Roman"/>
              <a:buNone/>
              <a:defRPr sz="1400"/>
            </a:lvl1pPr>
            <a:lvl2pPr marL="914400" lvl="1" indent="-228600" algn="l" rtl="0">
              <a:spcBef>
                <a:spcPts val="240"/>
              </a:spcBef>
              <a:spcAft>
                <a:spcPts val="0"/>
              </a:spcAft>
              <a:buClr>
                <a:schemeClr val="dk1"/>
              </a:buClr>
              <a:buSzPts val="1200"/>
              <a:buFont typeface="Times New Roman"/>
              <a:buNone/>
              <a:defRPr sz="1200"/>
            </a:lvl2pPr>
            <a:lvl3pPr marL="1371600" lvl="2" indent="-228600" algn="l" rtl="0">
              <a:spcBef>
                <a:spcPts val="200"/>
              </a:spcBef>
              <a:spcAft>
                <a:spcPts val="0"/>
              </a:spcAft>
              <a:buClr>
                <a:schemeClr val="dk1"/>
              </a:buClr>
              <a:buSzPts val="1000"/>
              <a:buFont typeface="Times New Roman"/>
              <a:buNone/>
              <a:defRPr sz="1000"/>
            </a:lvl3pPr>
            <a:lvl4pPr marL="1828800" lvl="3" indent="-228600" algn="l" rtl="0">
              <a:spcBef>
                <a:spcPts val="180"/>
              </a:spcBef>
              <a:spcAft>
                <a:spcPts val="0"/>
              </a:spcAft>
              <a:buClr>
                <a:schemeClr val="dk1"/>
              </a:buClr>
              <a:buSzPts val="900"/>
              <a:buFont typeface="Times New Roman"/>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118" name="Google Shape;118;p1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9" name="Google Shape;119;p1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0" name="Google Shape;120;p1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23" name="Google Shape;123;p19"/>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Font typeface="Times New Roman"/>
              <a:buChar char="•"/>
              <a:defRPr sz="3200"/>
            </a:lvl1pPr>
            <a:lvl2pPr marL="914400" lvl="1" indent="-406400" algn="l" rtl="0">
              <a:spcBef>
                <a:spcPts val="560"/>
              </a:spcBef>
              <a:spcAft>
                <a:spcPts val="0"/>
              </a:spcAft>
              <a:buClr>
                <a:schemeClr val="dk1"/>
              </a:buClr>
              <a:buSzPts val="2800"/>
              <a:buFont typeface="Times New Roman"/>
              <a:buChar char="–"/>
              <a:defRPr sz="2800"/>
            </a:lvl2pPr>
            <a:lvl3pPr marL="1371600" lvl="2" indent="-381000" algn="l" rtl="0">
              <a:spcBef>
                <a:spcPts val="480"/>
              </a:spcBef>
              <a:spcAft>
                <a:spcPts val="0"/>
              </a:spcAft>
              <a:buClr>
                <a:schemeClr val="dk1"/>
              </a:buClr>
              <a:buSzPts val="2400"/>
              <a:buFont typeface="Times New Roman"/>
              <a:buChar char="•"/>
              <a:defRPr sz="2400"/>
            </a:lvl3pPr>
            <a:lvl4pPr marL="1828800" lvl="3" indent="-355600" algn="l" rtl="0">
              <a:spcBef>
                <a:spcPts val="400"/>
              </a:spcBef>
              <a:spcAft>
                <a:spcPts val="0"/>
              </a:spcAft>
              <a:buClr>
                <a:schemeClr val="dk1"/>
              </a:buClr>
              <a:buSzPts val="2000"/>
              <a:buFont typeface="Times New Roman"/>
              <a:buChar char="–"/>
              <a:defRPr sz="2000"/>
            </a:lvl4pPr>
            <a:lvl5pPr marL="2286000" lvl="4" indent="-355600" algn="l" rtl="0">
              <a:spcBef>
                <a:spcPts val="400"/>
              </a:spcBef>
              <a:spcAft>
                <a:spcPts val="0"/>
              </a:spcAft>
              <a:buClr>
                <a:schemeClr val="dk1"/>
              </a:buClr>
              <a:buSzPts val="2000"/>
              <a:buFont typeface="Times New Roman"/>
              <a:buChar char="»"/>
              <a:defRPr sz="2000"/>
            </a:lvl5pPr>
            <a:lvl6pPr marL="2743200" lvl="5" indent="-355600" algn="l" rtl="0">
              <a:spcBef>
                <a:spcPts val="400"/>
              </a:spcBef>
              <a:spcAft>
                <a:spcPts val="0"/>
              </a:spcAft>
              <a:buClr>
                <a:schemeClr val="dk1"/>
              </a:buClr>
              <a:buSzPts val="2000"/>
              <a:buFont typeface="Times New Roman"/>
              <a:buChar char="»"/>
              <a:defRPr sz="2000"/>
            </a:lvl6pPr>
            <a:lvl7pPr marL="3200400" lvl="6" indent="-355600" algn="l" rtl="0">
              <a:spcBef>
                <a:spcPts val="400"/>
              </a:spcBef>
              <a:spcAft>
                <a:spcPts val="0"/>
              </a:spcAft>
              <a:buClr>
                <a:schemeClr val="dk1"/>
              </a:buClr>
              <a:buSzPts val="2000"/>
              <a:buFont typeface="Times New Roman"/>
              <a:buChar char="»"/>
              <a:defRPr sz="2000"/>
            </a:lvl7pPr>
            <a:lvl8pPr marL="3657600" lvl="7" indent="-355600" algn="l" rtl="0">
              <a:spcBef>
                <a:spcPts val="400"/>
              </a:spcBef>
              <a:spcAft>
                <a:spcPts val="0"/>
              </a:spcAft>
              <a:buClr>
                <a:schemeClr val="dk1"/>
              </a:buClr>
              <a:buSzPts val="2000"/>
              <a:buFont typeface="Times New Roman"/>
              <a:buChar char="»"/>
              <a:defRPr sz="2000"/>
            </a:lvl8pPr>
            <a:lvl9pPr marL="4114800" lvl="8" indent="-355600" algn="l" rtl="0">
              <a:spcBef>
                <a:spcPts val="400"/>
              </a:spcBef>
              <a:spcAft>
                <a:spcPts val="0"/>
              </a:spcAft>
              <a:buClr>
                <a:schemeClr val="dk1"/>
              </a:buClr>
              <a:buSzPts val="2000"/>
              <a:buFont typeface="Times New Roman"/>
              <a:buChar char="»"/>
              <a:defRPr sz="2000"/>
            </a:lvl9pPr>
          </a:lstStyle>
          <a:p>
            <a:endParaRPr/>
          </a:p>
        </p:txBody>
      </p:sp>
      <p:sp>
        <p:nvSpPr>
          <p:cNvPr id="124" name="Google Shape;124;p19"/>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Font typeface="Times New Roman"/>
              <a:buNone/>
              <a:defRPr sz="1400"/>
            </a:lvl1pPr>
            <a:lvl2pPr marL="914400" lvl="1" indent="-228600" algn="l" rtl="0">
              <a:spcBef>
                <a:spcPts val="240"/>
              </a:spcBef>
              <a:spcAft>
                <a:spcPts val="0"/>
              </a:spcAft>
              <a:buClr>
                <a:schemeClr val="dk1"/>
              </a:buClr>
              <a:buSzPts val="1200"/>
              <a:buFont typeface="Times New Roman"/>
              <a:buNone/>
              <a:defRPr sz="1200"/>
            </a:lvl2pPr>
            <a:lvl3pPr marL="1371600" lvl="2" indent="-228600" algn="l" rtl="0">
              <a:spcBef>
                <a:spcPts val="200"/>
              </a:spcBef>
              <a:spcAft>
                <a:spcPts val="0"/>
              </a:spcAft>
              <a:buClr>
                <a:schemeClr val="dk1"/>
              </a:buClr>
              <a:buSzPts val="1000"/>
              <a:buFont typeface="Times New Roman"/>
              <a:buNone/>
              <a:defRPr sz="1000"/>
            </a:lvl3pPr>
            <a:lvl4pPr marL="1828800" lvl="3" indent="-228600" algn="l" rtl="0">
              <a:spcBef>
                <a:spcPts val="180"/>
              </a:spcBef>
              <a:spcAft>
                <a:spcPts val="0"/>
              </a:spcAft>
              <a:buClr>
                <a:schemeClr val="dk1"/>
              </a:buClr>
              <a:buSzPts val="900"/>
              <a:buFont typeface="Times New Roman"/>
              <a:buNone/>
              <a:defRPr sz="900"/>
            </a:lvl4pPr>
            <a:lvl5pPr marL="2286000" lvl="4" indent="-228600" algn="l" rtl="0">
              <a:spcBef>
                <a:spcPts val="180"/>
              </a:spcBef>
              <a:spcAft>
                <a:spcPts val="0"/>
              </a:spcAft>
              <a:buClr>
                <a:schemeClr val="dk1"/>
              </a:buClr>
              <a:buSzPts val="900"/>
              <a:buFont typeface="Times New Roman"/>
              <a:buNone/>
              <a:defRPr sz="900"/>
            </a:lvl5pPr>
            <a:lvl6pPr marL="2743200" lvl="5" indent="-228600" algn="l" rtl="0">
              <a:spcBef>
                <a:spcPts val="180"/>
              </a:spcBef>
              <a:spcAft>
                <a:spcPts val="0"/>
              </a:spcAft>
              <a:buClr>
                <a:schemeClr val="dk1"/>
              </a:buClr>
              <a:buSzPts val="900"/>
              <a:buFont typeface="Times New Roman"/>
              <a:buNone/>
              <a:defRPr sz="900"/>
            </a:lvl6pPr>
            <a:lvl7pPr marL="3200400" lvl="6" indent="-228600" algn="l" rtl="0">
              <a:spcBef>
                <a:spcPts val="180"/>
              </a:spcBef>
              <a:spcAft>
                <a:spcPts val="0"/>
              </a:spcAft>
              <a:buClr>
                <a:schemeClr val="dk1"/>
              </a:buClr>
              <a:buSzPts val="900"/>
              <a:buFont typeface="Times New Roman"/>
              <a:buNone/>
              <a:defRPr sz="900"/>
            </a:lvl7pPr>
            <a:lvl8pPr marL="3657600" lvl="7" indent="-228600" algn="l" rtl="0">
              <a:spcBef>
                <a:spcPts val="180"/>
              </a:spcBef>
              <a:spcAft>
                <a:spcPts val="0"/>
              </a:spcAft>
              <a:buClr>
                <a:schemeClr val="dk1"/>
              </a:buClr>
              <a:buSzPts val="900"/>
              <a:buFont typeface="Times New Roman"/>
              <a:buNone/>
              <a:defRPr sz="900"/>
            </a:lvl8pPr>
            <a:lvl9pPr marL="4114800" lvl="8" indent="-228600" algn="l" rtl="0">
              <a:spcBef>
                <a:spcPts val="180"/>
              </a:spcBef>
              <a:spcAft>
                <a:spcPts val="0"/>
              </a:spcAft>
              <a:buClr>
                <a:schemeClr val="dk1"/>
              </a:buClr>
              <a:buSzPts val="900"/>
              <a:buFont typeface="Times New Roman"/>
              <a:buNone/>
              <a:defRPr sz="900"/>
            </a:lvl9pPr>
          </a:lstStyle>
          <a:p>
            <a:endParaRPr/>
          </a:p>
        </p:txBody>
      </p:sp>
      <p:sp>
        <p:nvSpPr>
          <p:cNvPr id="125" name="Google Shape;125;p1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6" name="Google Shape;126;p1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7" name="Google Shape;127;p1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2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0" name="Google Shape;130;p2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1" name="Google Shape;131;p2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4" name="Google Shape;134;p2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5" name="Google Shape;135;p2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6" name="Google Shape;136;p2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 name="Google Shape;139;p22"/>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Times New Roman"/>
              <a:buNone/>
              <a:defRPr sz="2400" b="1"/>
            </a:lvl1pPr>
            <a:lvl2pPr marL="914400" lvl="1" indent="-228600" algn="l" rtl="0">
              <a:spcBef>
                <a:spcPts val="400"/>
              </a:spcBef>
              <a:spcAft>
                <a:spcPts val="0"/>
              </a:spcAft>
              <a:buClr>
                <a:schemeClr val="dk1"/>
              </a:buClr>
              <a:buSzPts val="2000"/>
              <a:buFont typeface="Times New Roman"/>
              <a:buNone/>
              <a:defRPr sz="2000" b="1"/>
            </a:lvl2pPr>
            <a:lvl3pPr marL="1371600" lvl="2" indent="-228600" algn="l" rtl="0">
              <a:spcBef>
                <a:spcPts val="360"/>
              </a:spcBef>
              <a:spcAft>
                <a:spcPts val="0"/>
              </a:spcAft>
              <a:buClr>
                <a:schemeClr val="dk1"/>
              </a:buClr>
              <a:buSzPts val="1800"/>
              <a:buFont typeface="Times New Roman"/>
              <a:buNone/>
              <a:defRPr sz="1800" b="1"/>
            </a:lvl3pPr>
            <a:lvl4pPr marL="1828800" lvl="3" indent="-228600" algn="l" rtl="0">
              <a:spcBef>
                <a:spcPts val="320"/>
              </a:spcBef>
              <a:spcAft>
                <a:spcPts val="0"/>
              </a:spcAft>
              <a:buClr>
                <a:schemeClr val="dk1"/>
              </a:buClr>
              <a:buSzPts val="1600"/>
              <a:buFont typeface="Times New Roman"/>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140" name="Google Shape;140;p22"/>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Times New Roman"/>
              <a:buChar char="•"/>
              <a:defRPr sz="2400"/>
            </a:lvl1pPr>
            <a:lvl2pPr marL="914400" lvl="1" indent="-355600" algn="l" rtl="0">
              <a:spcBef>
                <a:spcPts val="400"/>
              </a:spcBef>
              <a:spcAft>
                <a:spcPts val="0"/>
              </a:spcAft>
              <a:buClr>
                <a:schemeClr val="dk1"/>
              </a:buClr>
              <a:buSzPts val="2000"/>
              <a:buFont typeface="Times New Roman"/>
              <a:buChar char="–"/>
              <a:defRPr sz="2000"/>
            </a:lvl2pPr>
            <a:lvl3pPr marL="1371600" lvl="2" indent="-342900" algn="l" rtl="0">
              <a:spcBef>
                <a:spcPts val="360"/>
              </a:spcBef>
              <a:spcAft>
                <a:spcPts val="0"/>
              </a:spcAft>
              <a:buClr>
                <a:schemeClr val="dk1"/>
              </a:buClr>
              <a:buSzPts val="1800"/>
              <a:buFont typeface="Times New Roman"/>
              <a:buChar char="•"/>
              <a:defRPr sz="1800"/>
            </a:lvl3pPr>
            <a:lvl4pPr marL="1828800" lvl="3" indent="-330200" algn="l" rtl="0">
              <a:spcBef>
                <a:spcPts val="320"/>
              </a:spcBef>
              <a:spcAft>
                <a:spcPts val="0"/>
              </a:spcAft>
              <a:buClr>
                <a:schemeClr val="dk1"/>
              </a:buClr>
              <a:buSzPts val="1600"/>
              <a:buFont typeface="Times New Roman"/>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141" name="Google Shape;141;p22"/>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Font typeface="Times New Roman"/>
              <a:buNone/>
              <a:defRPr sz="2400" b="1"/>
            </a:lvl1pPr>
            <a:lvl2pPr marL="914400" lvl="1" indent="-228600" algn="l" rtl="0">
              <a:spcBef>
                <a:spcPts val="400"/>
              </a:spcBef>
              <a:spcAft>
                <a:spcPts val="0"/>
              </a:spcAft>
              <a:buClr>
                <a:schemeClr val="dk1"/>
              </a:buClr>
              <a:buSzPts val="2000"/>
              <a:buFont typeface="Times New Roman"/>
              <a:buNone/>
              <a:defRPr sz="2000" b="1"/>
            </a:lvl2pPr>
            <a:lvl3pPr marL="1371600" lvl="2" indent="-228600" algn="l" rtl="0">
              <a:spcBef>
                <a:spcPts val="360"/>
              </a:spcBef>
              <a:spcAft>
                <a:spcPts val="0"/>
              </a:spcAft>
              <a:buClr>
                <a:schemeClr val="dk1"/>
              </a:buClr>
              <a:buSzPts val="1800"/>
              <a:buFont typeface="Times New Roman"/>
              <a:buNone/>
              <a:defRPr sz="1800" b="1"/>
            </a:lvl3pPr>
            <a:lvl4pPr marL="1828800" lvl="3" indent="-228600" algn="l" rtl="0">
              <a:spcBef>
                <a:spcPts val="320"/>
              </a:spcBef>
              <a:spcAft>
                <a:spcPts val="0"/>
              </a:spcAft>
              <a:buClr>
                <a:schemeClr val="dk1"/>
              </a:buClr>
              <a:buSzPts val="1600"/>
              <a:buFont typeface="Times New Roman"/>
              <a:buNone/>
              <a:defRPr sz="1600" b="1"/>
            </a:lvl4pPr>
            <a:lvl5pPr marL="2286000" lvl="4" indent="-228600" algn="l" rtl="0">
              <a:spcBef>
                <a:spcPts val="320"/>
              </a:spcBef>
              <a:spcAft>
                <a:spcPts val="0"/>
              </a:spcAft>
              <a:buClr>
                <a:schemeClr val="dk1"/>
              </a:buClr>
              <a:buSzPts val="1600"/>
              <a:buFont typeface="Times New Roman"/>
              <a:buNone/>
              <a:defRPr sz="1600" b="1"/>
            </a:lvl5pPr>
            <a:lvl6pPr marL="2743200" lvl="5" indent="-228600" algn="l" rtl="0">
              <a:spcBef>
                <a:spcPts val="320"/>
              </a:spcBef>
              <a:spcAft>
                <a:spcPts val="0"/>
              </a:spcAft>
              <a:buClr>
                <a:schemeClr val="dk1"/>
              </a:buClr>
              <a:buSzPts val="1600"/>
              <a:buFont typeface="Times New Roman"/>
              <a:buNone/>
              <a:defRPr sz="1600" b="1"/>
            </a:lvl6pPr>
            <a:lvl7pPr marL="3200400" lvl="6" indent="-228600" algn="l" rtl="0">
              <a:spcBef>
                <a:spcPts val="320"/>
              </a:spcBef>
              <a:spcAft>
                <a:spcPts val="0"/>
              </a:spcAft>
              <a:buClr>
                <a:schemeClr val="dk1"/>
              </a:buClr>
              <a:buSzPts val="1600"/>
              <a:buFont typeface="Times New Roman"/>
              <a:buNone/>
              <a:defRPr sz="1600" b="1"/>
            </a:lvl7pPr>
            <a:lvl8pPr marL="3657600" lvl="7" indent="-228600" algn="l" rtl="0">
              <a:spcBef>
                <a:spcPts val="320"/>
              </a:spcBef>
              <a:spcAft>
                <a:spcPts val="0"/>
              </a:spcAft>
              <a:buClr>
                <a:schemeClr val="dk1"/>
              </a:buClr>
              <a:buSzPts val="1600"/>
              <a:buFont typeface="Times New Roman"/>
              <a:buNone/>
              <a:defRPr sz="1600" b="1"/>
            </a:lvl8pPr>
            <a:lvl9pPr marL="4114800" lvl="8" indent="-228600" algn="l" rtl="0">
              <a:spcBef>
                <a:spcPts val="320"/>
              </a:spcBef>
              <a:spcAft>
                <a:spcPts val="0"/>
              </a:spcAft>
              <a:buClr>
                <a:schemeClr val="dk1"/>
              </a:buClr>
              <a:buSzPts val="1600"/>
              <a:buFont typeface="Times New Roman"/>
              <a:buNone/>
              <a:defRPr sz="1600" b="1"/>
            </a:lvl9pPr>
          </a:lstStyle>
          <a:p>
            <a:endParaRPr/>
          </a:p>
        </p:txBody>
      </p:sp>
      <p:sp>
        <p:nvSpPr>
          <p:cNvPr id="142" name="Google Shape;142;p22"/>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Font typeface="Times New Roman"/>
              <a:buChar char="•"/>
              <a:defRPr sz="2400"/>
            </a:lvl1pPr>
            <a:lvl2pPr marL="914400" lvl="1" indent="-355600" algn="l" rtl="0">
              <a:spcBef>
                <a:spcPts val="400"/>
              </a:spcBef>
              <a:spcAft>
                <a:spcPts val="0"/>
              </a:spcAft>
              <a:buClr>
                <a:schemeClr val="dk1"/>
              </a:buClr>
              <a:buSzPts val="2000"/>
              <a:buFont typeface="Times New Roman"/>
              <a:buChar char="–"/>
              <a:defRPr sz="2000"/>
            </a:lvl2pPr>
            <a:lvl3pPr marL="1371600" lvl="2" indent="-342900" algn="l" rtl="0">
              <a:spcBef>
                <a:spcPts val="360"/>
              </a:spcBef>
              <a:spcAft>
                <a:spcPts val="0"/>
              </a:spcAft>
              <a:buClr>
                <a:schemeClr val="dk1"/>
              </a:buClr>
              <a:buSzPts val="1800"/>
              <a:buFont typeface="Times New Roman"/>
              <a:buChar char="•"/>
              <a:defRPr sz="1800"/>
            </a:lvl3pPr>
            <a:lvl4pPr marL="1828800" lvl="3" indent="-330200" algn="l" rtl="0">
              <a:spcBef>
                <a:spcPts val="320"/>
              </a:spcBef>
              <a:spcAft>
                <a:spcPts val="0"/>
              </a:spcAft>
              <a:buClr>
                <a:schemeClr val="dk1"/>
              </a:buClr>
              <a:buSzPts val="1600"/>
              <a:buFont typeface="Times New Roman"/>
              <a:buChar char="–"/>
              <a:defRPr sz="1600"/>
            </a:lvl4pPr>
            <a:lvl5pPr marL="2286000" lvl="4" indent="-330200" algn="l" rtl="0">
              <a:spcBef>
                <a:spcPts val="320"/>
              </a:spcBef>
              <a:spcAft>
                <a:spcPts val="0"/>
              </a:spcAft>
              <a:buClr>
                <a:schemeClr val="dk1"/>
              </a:buClr>
              <a:buSzPts val="1600"/>
              <a:buFont typeface="Times New Roman"/>
              <a:buChar char="»"/>
              <a:defRPr sz="1600"/>
            </a:lvl5pPr>
            <a:lvl6pPr marL="2743200" lvl="5" indent="-330200" algn="l" rtl="0">
              <a:spcBef>
                <a:spcPts val="320"/>
              </a:spcBef>
              <a:spcAft>
                <a:spcPts val="0"/>
              </a:spcAft>
              <a:buClr>
                <a:schemeClr val="dk1"/>
              </a:buClr>
              <a:buSzPts val="1600"/>
              <a:buFont typeface="Times New Roman"/>
              <a:buChar char="»"/>
              <a:defRPr sz="1600"/>
            </a:lvl6pPr>
            <a:lvl7pPr marL="3200400" lvl="6" indent="-330200" algn="l" rtl="0">
              <a:spcBef>
                <a:spcPts val="320"/>
              </a:spcBef>
              <a:spcAft>
                <a:spcPts val="0"/>
              </a:spcAft>
              <a:buClr>
                <a:schemeClr val="dk1"/>
              </a:buClr>
              <a:buSzPts val="1600"/>
              <a:buFont typeface="Times New Roman"/>
              <a:buChar char="»"/>
              <a:defRPr sz="1600"/>
            </a:lvl7pPr>
            <a:lvl8pPr marL="3657600" lvl="7" indent="-330200" algn="l" rtl="0">
              <a:spcBef>
                <a:spcPts val="320"/>
              </a:spcBef>
              <a:spcAft>
                <a:spcPts val="0"/>
              </a:spcAft>
              <a:buClr>
                <a:schemeClr val="dk1"/>
              </a:buClr>
              <a:buSzPts val="1600"/>
              <a:buFont typeface="Times New Roman"/>
              <a:buChar char="»"/>
              <a:defRPr sz="1600"/>
            </a:lvl8pPr>
            <a:lvl9pPr marL="4114800" lvl="8" indent="-330200" algn="l" rtl="0">
              <a:spcBef>
                <a:spcPts val="320"/>
              </a:spcBef>
              <a:spcAft>
                <a:spcPts val="0"/>
              </a:spcAft>
              <a:buClr>
                <a:schemeClr val="dk1"/>
              </a:buClr>
              <a:buSzPts val="1600"/>
              <a:buFont typeface="Times New Roman"/>
              <a:buChar char="»"/>
              <a:defRPr sz="1600"/>
            </a:lvl9pPr>
          </a:lstStyle>
          <a:p>
            <a:endParaRPr/>
          </a:p>
        </p:txBody>
      </p:sp>
      <p:sp>
        <p:nvSpPr>
          <p:cNvPr id="143" name="Google Shape;143;p2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4" name="Google Shape;144;p2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5" name="Google Shape;145;p2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6"/>
        <p:cNvGrpSpPr/>
        <p:nvPr/>
      </p:nvGrpSpPr>
      <p:grpSpPr>
        <a:xfrm>
          <a:off x="0" y="0"/>
          <a:ext cx="0" cy="0"/>
          <a:chOff x="0" y="0"/>
          <a:chExt cx="0" cy="0"/>
        </a:xfrm>
      </p:grpSpPr>
      <p:sp>
        <p:nvSpPr>
          <p:cNvPr id="147" name="Google Shape;147;p2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8" name="Google Shape;148;p23"/>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Times New Roman"/>
              <a:buChar char="•"/>
              <a:defRPr sz="2800"/>
            </a:lvl1pPr>
            <a:lvl2pPr marL="914400" lvl="1" indent="-381000" algn="l" rtl="0">
              <a:spcBef>
                <a:spcPts val="480"/>
              </a:spcBef>
              <a:spcAft>
                <a:spcPts val="0"/>
              </a:spcAft>
              <a:buClr>
                <a:schemeClr val="dk1"/>
              </a:buClr>
              <a:buSzPts val="2400"/>
              <a:buFont typeface="Times New Roman"/>
              <a:buChar char="–"/>
              <a:defRPr sz="2400"/>
            </a:lvl2pPr>
            <a:lvl3pPr marL="1371600" lvl="2" indent="-355600" algn="l" rtl="0">
              <a:spcBef>
                <a:spcPts val="400"/>
              </a:spcBef>
              <a:spcAft>
                <a:spcPts val="0"/>
              </a:spcAft>
              <a:buClr>
                <a:schemeClr val="dk1"/>
              </a:buClr>
              <a:buSzPts val="2000"/>
              <a:buFont typeface="Times New Roman"/>
              <a:buChar char="•"/>
              <a:defRPr sz="2000"/>
            </a:lvl3pPr>
            <a:lvl4pPr marL="1828800" lvl="3" indent="-342900" algn="l" rtl="0">
              <a:spcBef>
                <a:spcPts val="360"/>
              </a:spcBef>
              <a:spcAft>
                <a:spcPts val="0"/>
              </a:spcAft>
              <a:buClr>
                <a:schemeClr val="dk1"/>
              </a:buClr>
              <a:buSzPts val="1800"/>
              <a:buFont typeface="Times New Roman"/>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149" name="Google Shape;149;p23"/>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Font typeface="Times New Roman"/>
              <a:buChar char="•"/>
              <a:defRPr sz="2800"/>
            </a:lvl1pPr>
            <a:lvl2pPr marL="914400" lvl="1" indent="-381000" algn="l" rtl="0">
              <a:spcBef>
                <a:spcPts val="480"/>
              </a:spcBef>
              <a:spcAft>
                <a:spcPts val="0"/>
              </a:spcAft>
              <a:buClr>
                <a:schemeClr val="dk1"/>
              </a:buClr>
              <a:buSzPts val="2400"/>
              <a:buFont typeface="Times New Roman"/>
              <a:buChar char="–"/>
              <a:defRPr sz="2400"/>
            </a:lvl2pPr>
            <a:lvl3pPr marL="1371600" lvl="2" indent="-355600" algn="l" rtl="0">
              <a:spcBef>
                <a:spcPts val="400"/>
              </a:spcBef>
              <a:spcAft>
                <a:spcPts val="0"/>
              </a:spcAft>
              <a:buClr>
                <a:schemeClr val="dk1"/>
              </a:buClr>
              <a:buSzPts val="2000"/>
              <a:buFont typeface="Times New Roman"/>
              <a:buChar char="•"/>
              <a:defRPr sz="2000"/>
            </a:lvl3pPr>
            <a:lvl4pPr marL="1828800" lvl="3" indent="-342900" algn="l" rtl="0">
              <a:spcBef>
                <a:spcPts val="360"/>
              </a:spcBef>
              <a:spcAft>
                <a:spcPts val="0"/>
              </a:spcAft>
              <a:buClr>
                <a:schemeClr val="dk1"/>
              </a:buClr>
              <a:buSzPts val="1800"/>
              <a:buFont typeface="Times New Roman"/>
              <a:buChar char="–"/>
              <a:defRPr sz="1800"/>
            </a:lvl4pPr>
            <a:lvl5pPr marL="2286000" lvl="4" indent="-342900" algn="l" rtl="0">
              <a:spcBef>
                <a:spcPts val="360"/>
              </a:spcBef>
              <a:spcAft>
                <a:spcPts val="0"/>
              </a:spcAft>
              <a:buClr>
                <a:schemeClr val="dk1"/>
              </a:buClr>
              <a:buSzPts val="1800"/>
              <a:buFont typeface="Times New Roman"/>
              <a:buChar char="»"/>
              <a:defRPr sz="1800"/>
            </a:lvl5pPr>
            <a:lvl6pPr marL="2743200" lvl="5" indent="-342900" algn="l" rtl="0">
              <a:spcBef>
                <a:spcPts val="360"/>
              </a:spcBef>
              <a:spcAft>
                <a:spcPts val="0"/>
              </a:spcAft>
              <a:buClr>
                <a:schemeClr val="dk1"/>
              </a:buClr>
              <a:buSzPts val="1800"/>
              <a:buFont typeface="Times New Roman"/>
              <a:buChar char="»"/>
              <a:defRPr sz="1800"/>
            </a:lvl6pPr>
            <a:lvl7pPr marL="3200400" lvl="6" indent="-342900" algn="l" rtl="0">
              <a:spcBef>
                <a:spcPts val="360"/>
              </a:spcBef>
              <a:spcAft>
                <a:spcPts val="0"/>
              </a:spcAft>
              <a:buClr>
                <a:schemeClr val="dk1"/>
              </a:buClr>
              <a:buSzPts val="1800"/>
              <a:buFont typeface="Times New Roman"/>
              <a:buChar char="»"/>
              <a:defRPr sz="1800"/>
            </a:lvl7pPr>
            <a:lvl8pPr marL="3657600" lvl="7" indent="-342900" algn="l" rtl="0">
              <a:spcBef>
                <a:spcPts val="360"/>
              </a:spcBef>
              <a:spcAft>
                <a:spcPts val="0"/>
              </a:spcAft>
              <a:buClr>
                <a:schemeClr val="dk1"/>
              </a:buClr>
              <a:buSzPts val="1800"/>
              <a:buFont typeface="Times New Roman"/>
              <a:buChar char="»"/>
              <a:defRPr sz="1800"/>
            </a:lvl8pPr>
            <a:lvl9pPr marL="4114800" lvl="8" indent="-342900" algn="l" rtl="0">
              <a:spcBef>
                <a:spcPts val="360"/>
              </a:spcBef>
              <a:spcAft>
                <a:spcPts val="0"/>
              </a:spcAft>
              <a:buClr>
                <a:schemeClr val="dk1"/>
              </a:buClr>
              <a:buSzPts val="1800"/>
              <a:buFont typeface="Times New Roman"/>
              <a:buChar char="»"/>
              <a:defRPr sz="1800"/>
            </a:lvl9pPr>
          </a:lstStyle>
          <a:p>
            <a:endParaRPr/>
          </a:p>
        </p:txBody>
      </p:sp>
      <p:sp>
        <p:nvSpPr>
          <p:cNvPr id="150" name="Google Shape;150;p2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1" name="Google Shape;151;p2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2" name="Google Shape;152;p2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3"/>
        <p:cNvGrpSpPr/>
        <p:nvPr/>
      </p:nvGrpSpPr>
      <p:grpSpPr>
        <a:xfrm>
          <a:off x="0" y="0"/>
          <a:ext cx="0" cy="0"/>
          <a:chOff x="0" y="0"/>
          <a:chExt cx="0" cy="0"/>
        </a:xfrm>
      </p:grpSpPr>
      <p:sp>
        <p:nvSpPr>
          <p:cNvPr id="154" name="Google Shape;154;p24"/>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5" name="Google Shape;155;p24"/>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chemeClr val="dk1"/>
              </a:buClr>
              <a:buSzPts val="2000"/>
              <a:buFont typeface="Times New Roman"/>
              <a:buNone/>
              <a:defRPr sz="2000"/>
            </a:lvl1pPr>
            <a:lvl2pPr marL="914400" lvl="1" indent="-228600" algn="l" rtl="0">
              <a:spcBef>
                <a:spcPts val="360"/>
              </a:spcBef>
              <a:spcAft>
                <a:spcPts val="0"/>
              </a:spcAft>
              <a:buClr>
                <a:schemeClr val="dk1"/>
              </a:buClr>
              <a:buSzPts val="1800"/>
              <a:buFont typeface="Times New Roman"/>
              <a:buNone/>
              <a:defRPr sz="1800"/>
            </a:lvl2pPr>
            <a:lvl3pPr marL="1371600" lvl="2" indent="-228600" algn="l" rtl="0">
              <a:spcBef>
                <a:spcPts val="320"/>
              </a:spcBef>
              <a:spcAft>
                <a:spcPts val="0"/>
              </a:spcAft>
              <a:buClr>
                <a:schemeClr val="dk1"/>
              </a:buClr>
              <a:buSzPts val="1600"/>
              <a:buFont typeface="Times New Roman"/>
              <a:buNone/>
              <a:defRPr sz="1600"/>
            </a:lvl3pPr>
            <a:lvl4pPr marL="1828800" lvl="3" indent="-228600" algn="l" rtl="0">
              <a:spcBef>
                <a:spcPts val="280"/>
              </a:spcBef>
              <a:spcAft>
                <a:spcPts val="0"/>
              </a:spcAft>
              <a:buClr>
                <a:schemeClr val="dk1"/>
              </a:buClr>
              <a:buSzPts val="1400"/>
              <a:buFont typeface="Times New Roman"/>
              <a:buNone/>
              <a:defRPr sz="1400"/>
            </a:lvl4pPr>
            <a:lvl5pPr marL="2286000" lvl="4" indent="-228600" algn="l" rtl="0">
              <a:spcBef>
                <a:spcPts val="280"/>
              </a:spcBef>
              <a:spcAft>
                <a:spcPts val="0"/>
              </a:spcAft>
              <a:buClr>
                <a:schemeClr val="dk1"/>
              </a:buClr>
              <a:buSzPts val="1400"/>
              <a:buFont typeface="Times New Roman"/>
              <a:buNone/>
              <a:defRPr sz="1400"/>
            </a:lvl5pPr>
            <a:lvl6pPr marL="2743200" lvl="5" indent="-228600" algn="l" rtl="0">
              <a:spcBef>
                <a:spcPts val="280"/>
              </a:spcBef>
              <a:spcAft>
                <a:spcPts val="0"/>
              </a:spcAft>
              <a:buClr>
                <a:schemeClr val="dk1"/>
              </a:buClr>
              <a:buSzPts val="1400"/>
              <a:buFont typeface="Times New Roman"/>
              <a:buNone/>
              <a:defRPr sz="1400"/>
            </a:lvl6pPr>
            <a:lvl7pPr marL="3200400" lvl="6" indent="-228600" algn="l" rtl="0">
              <a:spcBef>
                <a:spcPts val="280"/>
              </a:spcBef>
              <a:spcAft>
                <a:spcPts val="0"/>
              </a:spcAft>
              <a:buClr>
                <a:schemeClr val="dk1"/>
              </a:buClr>
              <a:buSzPts val="1400"/>
              <a:buFont typeface="Times New Roman"/>
              <a:buNone/>
              <a:defRPr sz="1400"/>
            </a:lvl7pPr>
            <a:lvl8pPr marL="3657600" lvl="7" indent="-228600" algn="l" rtl="0">
              <a:spcBef>
                <a:spcPts val="280"/>
              </a:spcBef>
              <a:spcAft>
                <a:spcPts val="0"/>
              </a:spcAft>
              <a:buClr>
                <a:schemeClr val="dk1"/>
              </a:buClr>
              <a:buSzPts val="1400"/>
              <a:buFont typeface="Times New Roman"/>
              <a:buNone/>
              <a:defRPr sz="1400"/>
            </a:lvl8pPr>
            <a:lvl9pPr marL="4114800" lvl="8" indent="-228600" algn="l" rtl="0">
              <a:spcBef>
                <a:spcPts val="280"/>
              </a:spcBef>
              <a:spcAft>
                <a:spcPts val="0"/>
              </a:spcAft>
              <a:buClr>
                <a:schemeClr val="dk1"/>
              </a:buClr>
              <a:buSzPts val="1400"/>
              <a:buFont typeface="Times New Roman"/>
              <a:buNone/>
              <a:defRPr sz="1400"/>
            </a:lvl9pPr>
          </a:lstStyle>
          <a:p>
            <a:endParaRPr/>
          </a:p>
        </p:txBody>
      </p:sp>
      <p:sp>
        <p:nvSpPr>
          <p:cNvPr id="156" name="Google Shape;156;p2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7" name="Google Shape;157;p2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58" name="Google Shape;158;p2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5"/>
        <p:cNvGrpSpPr/>
        <p:nvPr/>
      </p:nvGrpSpPr>
      <p:grpSpPr>
        <a:xfrm>
          <a:off x="0" y="0"/>
          <a:ext cx="0" cy="0"/>
          <a:chOff x="0" y="0"/>
          <a:chExt cx="0" cy="0"/>
        </a:xfrm>
      </p:grpSpPr>
      <p:sp>
        <p:nvSpPr>
          <p:cNvPr id="166" name="Google Shape;166;p26"/>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67" name="Google Shape;167;p26"/>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68" name="Google Shape;168;p2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9" name="Google Shape;169;p2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0" name="Google Shape;170;p2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1"/>
        <p:cNvGrpSpPr/>
        <p:nvPr/>
      </p:nvGrpSpPr>
      <p:grpSpPr>
        <a:xfrm>
          <a:off x="0" y="0"/>
          <a:ext cx="0" cy="0"/>
          <a:chOff x="0" y="0"/>
          <a:chExt cx="0" cy="0"/>
        </a:xfrm>
      </p:grpSpPr>
      <p:sp>
        <p:nvSpPr>
          <p:cNvPr id="172" name="Google Shape;172;p27"/>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3" name="Google Shape;173;p27"/>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chemeClr val="dk1"/>
              </a:buClr>
              <a:buSzPts val="3200"/>
              <a:buFont typeface="Times New Roman"/>
              <a:buNone/>
              <a:defRPr/>
            </a:lvl1pPr>
            <a:lvl2pPr lvl="1" algn="ctr">
              <a:spcBef>
                <a:spcPts val="560"/>
              </a:spcBef>
              <a:spcAft>
                <a:spcPts val="0"/>
              </a:spcAft>
              <a:buClr>
                <a:schemeClr val="dk1"/>
              </a:buClr>
              <a:buSzPts val="2800"/>
              <a:buFont typeface="Times New Roman"/>
              <a:buNone/>
              <a:defRPr/>
            </a:lvl2pPr>
            <a:lvl3pPr lvl="2" algn="ctr">
              <a:spcBef>
                <a:spcPts val="480"/>
              </a:spcBef>
              <a:spcAft>
                <a:spcPts val="0"/>
              </a:spcAft>
              <a:buClr>
                <a:schemeClr val="dk1"/>
              </a:buClr>
              <a:buSzPts val="2400"/>
              <a:buFont typeface="Times New Roman"/>
              <a:buNone/>
              <a:defRPr/>
            </a:lvl3pPr>
            <a:lvl4pPr lvl="3" algn="ctr">
              <a:spcBef>
                <a:spcPts val="400"/>
              </a:spcBef>
              <a:spcAft>
                <a:spcPts val="0"/>
              </a:spcAft>
              <a:buClr>
                <a:schemeClr val="dk1"/>
              </a:buClr>
              <a:buSzPts val="2000"/>
              <a:buFont typeface="Times New Roman"/>
              <a:buNone/>
              <a:defRPr/>
            </a:lvl4pPr>
            <a:lvl5pPr lvl="4" algn="ctr">
              <a:spcBef>
                <a:spcPts val="400"/>
              </a:spcBef>
              <a:spcAft>
                <a:spcPts val="0"/>
              </a:spcAft>
              <a:buClr>
                <a:schemeClr val="dk1"/>
              </a:buClr>
              <a:buSzPts val="2000"/>
              <a:buFont typeface="Times New Roman"/>
              <a:buNone/>
              <a:defRPr/>
            </a:lvl5pPr>
            <a:lvl6pPr lvl="5" algn="ctr">
              <a:spcBef>
                <a:spcPts val="400"/>
              </a:spcBef>
              <a:spcAft>
                <a:spcPts val="0"/>
              </a:spcAft>
              <a:buClr>
                <a:schemeClr val="dk1"/>
              </a:buClr>
              <a:buSzPts val="2000"/>
              <a:buFont typeface="Times New Roman"/>
              <a:buNone/>
              <a:defRPr/>
            </a:lvl6pPr>
            <a:lvl7pPr lvl="6" algn="ctr">
              <a:spcBef>
                <a:spcPts val="400"/>
              </a:spcBef>
              <a:spcAft>
                <a:spcPts val="0"/>
              </a:spcAft>
              <a:buClr>
                <a:schemeClr val="dk1"/>
              </a:buClr>
              <a:buSzPts val="2000"/>
              <a:buFont typeface="Times New Roman"/>
              <a:buNone/>
              <a:defRPr/>
            </a:lvl7pPr>
            <a:lvl8pPr lvl="7" algn="ctr">
              <a:spcBef>
                <a:spcPts val="400"/>
              </a:spcBef>
              <a:spcAft>
                <a:spcPts val="0"/>
              </a:spcAft>
              <a:buClr>
                <a:schemeClr val="dk1"/>
              </a:buClr>
              <a:buSzPts val="2000"/>
              <a:buFont typeface="Times New Roman"/>
              <a:buNone/>
              <a:defRPr/>
            </a:lvl8pPr>
            <a:lvl9pPr lvl="8" algn="ctr">
              <a:spcBef>
                <a:spcPts val="400"/>
              </a:spcBef>
              <a:spcAft>
                <a:spcPts val="0"/>
              </a:spcAft>
              <a:buClr>
                <a:schemeClr val="dk1"/>
              </a:buClr>
              <a:buSzPts val="2000"/>
              <a:buFont typeface="Times New Roman"/>
              <a:buNone/>
              <a:defRPr/>
            </a:lvl9pPr>
          </a:lstStyle>
          <a:p>
            <a:endParaRPr/>
          </a:p>
        </p:txBody>
      </p:sp>
      <p:sp>
        <p:nvSpPr>
          <p:cNvPr id="174" name="Google Shape;174;p27"/>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5" name="Google Shape;175;p27"/>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6" name="Google Shape;176;p27"/>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7"/>
        <p:cNvGrpSpPr/>
        <p:nvPr/>
      </p:nvGrpSpPr>
      <p:grpSpPr>
        <a:xfrm>
          <a:off x="0" y="0"/>
          <a:ext cx="0" cy="0"/>
          <a:chOff x="0" y="0"/>
          <a:chExt cx="0" cy="0"/>
        </a:xfrm>
      </p:grpSpPr>
      <p:sp>
        <p:nvSpPr>
          <p:cNvPr id="178" name="Google Shape;178;p28"/>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9" name="Google Shape;179;p28"/>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0" name="Google Shape;180;p28"/>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81"/>
        <p:cNvGrpSpPr/>
        <p:nvPr/>
      </p:nvGrpSpPr>
      <p:grpSpPr>
        <a:xfrm>
          <a:off x="0" y="0"/>
          <a:ext cx="0" cy="0"/>
          <a:chOff x="0" y="0"/>
          <a:chExt cx="0" cy="0"/>
        </a:xfrm>
      </p:grpSpPr>
      <p:sp>
        <p:nvSpPr>
          <p:cNvPr id="182" name="Google Shape;182;p29"/>
          <p:cNvSpPr txBox="1">
            <a:spLocks noGrp="1"/>
          </p:cNvSpPr>
          <p:nvPr>
            <p:ph type="title"/>
          </p:nvPr>
        </p:nvSpPr>
        <p:spPr>
          <a:xfrm rot="5400000">
            <a:off x="4743450" y="2381250"/>
            <a:ext cx="5486400" cy="19431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3" name="Google Shape;183;p29"/>
          <p:cNvSpPr txBox="1">
            <a:spLocks noGrp="1"/>
          </p:cNvSpPr>
          <p:nvPr>
            <p:ph type="body" idx="1"/>
          </p:nvPr>
        </p:nvSpPr>
        <p:spPr>
          <a:xfrm rot="5400000">
            <a:off x="781050" y="514350"/>
            <a:ext cx="5486400" cy="56769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84" name="Google Shape;184;p29"/>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5" name="Google Shape;185;p29"/>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6" name="Google Shape;186;p29"/>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7"/>
        <p:cNvGrpSpPr/>
        <p:nvPr/>
      </p:nvGrpSpPr>
      <p:grpSpPr>
        <a:xfrm>
          <a:off x="0" y="0"/>
          <a:ext cx="0" cy="0"/>
          <a:chOff x="0" y="0"/>
          <a:chExt cx="0" cy="0"/>
        </a:xfrm>
      </p:grpSpPr>
      <p:sp>
        <p:nvSpPr>
          <p:cNvPr id="188" name="Google Shape;188;p30"/>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9" name="Google Shape;189;p30"/>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90" name="Google Shape;190;p30"/>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1" name="Google Shape;191;p30"/>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2" name="Google Shape;192;p30"/>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93"/>
        <p:cNvGrpSpPr/>
        <p:nvPr/>
      </p:nvGrpSpPr>
      <p:grpSpPr>
        <a:xfrm>
          <a:off x="0" y="0"/>
          <a:ext cx="0" cy="0"/>
          <a:chOff x="0" y="0"/>
          <a:chExt cx="0" cy="0"/>
        </a:xfrm>
      </p:grpSpPr>
      <p:sp>
        <p:nvSpPr>
          <p:cNvPr id="194" name="Google Shape;194;p31"/>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5" name="Google Shape;195;p31"/>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Times New Roman"/>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560"/>
              </a:spcBef>
              <a:spcAft>
                <a:spcPts val="0"/>
              </a:spcAft>
              <a:buClr>
                <a:schemeClr val="dk1"/>
              </a:buClr>
              <a:buSzPts val="2800"/>
              <a:buFont typeface="Times New Roman"/>
              <a:buNone/>
              <a:defRPr sz="2800" b="0" i="0" u="none" strike="noStrike" cap="none">
                <a:solidFill>
                  <a:schemeClr val="dk1"/>
                </a:solidFill>
                <a:latin typeface="Times New Roman"/>
                <a:ea typeface="Times New Roman"/>
                <a:cs typeface="Times New Roman"/>
                <a:sym typeface="Times New Roman"/>
              </a:defRPr>
            </a:lvl2pPr>
            <a:lvl3pPr marR="0" lvl="2" algn="l" rtl="0">
              <a:spcBef>
                <a:spcPts val="480"/>
              </a:spcBef>
              <a:spcAft>
                <a:spcPts val="0"/>
              </a:spcAft>
              <a:buClr>
                <a:schemeClr val="dk1"/>
              </a:buClr>
              <a:buSzPts val="2400"/>
              <a:buFont typeface="Times New Roman"/>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4pPr>
            <a:lvl5pPr marR="0" lvl="4"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96" name="Google Shape;196;p31"/>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97" name="Google Shape;197;p31"/>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8" name="Google Shape;198;p31"/>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9" name="Google Shape;199;p31"/>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200"/>
        <p:cNvGrpSpPr/>
        <p:nvPr/>
      </p:nvGrpSpPr>
      <p:grpSpPr>
        <a:xfrm>
          <a:off x="0" y="0"/>
          <a:ext cx="0" cy="0"/>
          <a:chOff x="0" y="0"/>
          <a:chExt cx="0" cy="0"/>
        </a:xfrm>
      </p:grpSpPr>
      <p:sp>
        <p:nvSpPr>
          <p:cNvPr id="201" name="Google Shape;201;p32"/>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2" name="Google Shape;202;p32"/>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Times New Roman"/>
              <a:buChar char="•"/>
              <a:defRPr sz="3200"/>
            </a:lvl1pPr>
            <a:lvl2pPr marL="914400" lvl="1" indent="-406400" algn="l">
              <a:spcBef>
                <a:spcPts val="560"/>
              </a:spcBef>
              <a:spcAft>
                <a:spcPts val="0"/>
              </a:spcAft>
              <a:buClr>
                <a:schemeClr val="dk1"/>
              </a:buClr>
              <a:buSzPts val="2800"/>
              <a:buFont typeface="Times New Roman"/>
              <a:buChar char="–"/>
              <a:defRPr sz="2800"/>
            </a:lvl2pPr>
            <a:lvl3pPr marL="1371600" lvl="2" indent="-381000" algn="l">
              <a:spcBef>
                <a:spcPts val="480"/>
              </a:spcBef>
              <a:spcAft>
                <a:spcPts val="0"/>
              </a:spcAft>
              <a:buClr>
                <a:schemeClr val="dk1"/>
              </a:buClr>
              <a:buSzPts val="2400"/>
              <a:buFont typeface="Times New Roman"/>
              <a:buChar char="•"/>
              <a:defRPr sz="2400"/>
            </a:lvl3pPr>
            <a:lvl4pPr marL="1828800" lvl="3" indent="-355600" algn="l">
              <a:spcBef>
                <a:spcPts val="400"/>
              </a:spcBef>
              <a:spcAft>
                <a:spcPts val="0"/>
              </a:spcAft>
              <a:buClr>
                <a:schemeClr val="dk1"/>
              </a:buClr>
              <a:buSzPts val="2000"/>
              <a:buFont typeface="Times New Roman"/>
              <a:buChar char="–"/>
              <a:defRPr sz="2000"/>
            </a:lvl4pPr>
            <a:lvl5pPr marL="2286000" lvl="4" indent="-355600" algn="l">
              <a:spcBef>
                <a:spcPts val="400"/>
              </a:spcBef>
              <a:spcAft>
                <a:spcPts val="0"/>
              </a:spcAft>
              <a:buClr>
                <a:schemeClr val="dk1"/>
              </a:buClr>
              <a:buSzPts val="2000"/>
              <a:buFont typeface="Times New Roman"/>
              <a:buChar char="»"/>
              <a:defRPr sz="2000"/>
            </a:lvl5pPr>
            <a:lvl6pPr marL="2743200" lvl="5" indent="-355600" algn="l">
              <a:spcBef>
                <a:spcPts val="400"/>
              </a:spcBef>
              <a:spcAft>
                <a:spcPts val="0"/>
              </a:spcAft>
              <a:buClr>
                <a:schemeClr val="dk1"/>
              </a:buClr>
              <a:buSzPts val="2000"/>
              <a:buFont typeface="Times New Roman"/>
              <a:buChar char="»"/>
              <a:defRPr sz="2000"/>
            </a:lvl6pPr>
            <a:lvl7pPr marL="3200400" lvl="6" indent="-355600" algn="l">
              <a:spcBef>
                <a:spcPts val="400"/>
              </a:spcBef>
              <a:spcAft>
                <a:spcPts val="0"/>
              </a:spcAft>
              <a:buClr>
                <a:schemeClr val="dk1"/>
              </a:buClr>
              <a:buSzPts val="2000"/>
              <a:buFont typeface="Times New Roman"/>
              <a:buChar char="»"/>
              <a:defRPr sz="2000"/>
            </a:lvl7pPr>
            <a:lvl8pPr marL="3657600" lvl="7" indent="-355600" algn="l">
              <a:spcBef>
                <a:spcPts val="400"/>
              </a:spcBef>
              <a:spcAft>
                <a:spcPts val="0"/>
              </a:spcAft>
              <a:buClr>
                <a:schemeClr val="dk1"/>
              </a:buClr>
              <a:buSzPts val="2000"/>
              <a:buFont typeface="Times New Roman"/>
              <a:buChar char="»"/>
              <a:defRPr sz="2000"/>
            </a:lvl8pPr>
            <a:lvl9pPr marL="4114800" lvl="8" indent="-355600" algn="l">
              <a:spcBef>
                <a:spcPts val="400"/>
              </a:spcBef>
              <a:spcAft>
                <a:spcPts val="0"/>
              </a:spcAft>
              <a:buClr>
                <a:schemeClr val="dk1"/>
              </a:buClr>
              <a:buSzPts val="2000"/>
              <a:buFont typeface="Times New Roman"/>
              <a:buChar char="»"/>
              <a:defRPr sz="2000"/>
            </a:lvl9pPr>
          </a:lstStyle>
          <a:p>
            <a:endParaRPr/>
          </a:p>
        </p:txBody>
      </p:sp>
      <p:sp>
        <p:nvSpPr>
          <p:cNvPr id="203" name="Google Shape;203;p32"/>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Times New Roman"/>
              <a:buNone/>
              <a:defRPr sz="1400"/>
            </a:lvl1pPr>
            <a:lvl2pPr marL="914400" lvl="1" indent="-228600" algn="l">
              <a:spcBef>
                <a:spcPts val="240"/>
              </a:spcBef>
              <a:spcAft>
                <a:spcPts val="0"/>
              </a:spcAft>
              <a:buClr>
                <a:schemeClr val="dk1"/>
              </a:buClr>
              <a:buSzPts val="1200"/>
              <a:buFont typeface="Times New Roman"/>
              <a:buNone/>
              <a:defRPr sz="1200"/>
            </a:lvl2pPr>
            <a:lvl3pPr marL="1371600" lvl="2" indent="-228600" algn="l">
              <a:spcBef>
                <a:spcPts val="200"/>
              </a:spcBef>
              <a:spcAft>
                <a:spcPts val="0"/>
              </a:spcAft>
              <a:buClr>
                <a:schemeClr val="dk1"/>
              </a:buClr>
              <a:buSzPts val="1000"/>
              <a:buFont typeface="Times New Roman"/>
              <a:buNone/>
              <a:defRPr sz="1000"/>
            </a:lvl3pPr>
            <a:lvl4pPr marL="1828800" lvl="3" indent="-228600" algn="l">
              <a:spcBef>
                <a:spcPts val="180"/>
              </a:spcBef>
              <a:spcAft>
                <a:spcPts val="0"/>
              </a:spcAft>
              <a:buClr>
                <a:schemeClr val="dk1"/>
              </a:buClr>
              <a:buSzPts val="900"/>
              <a:buFont typeface="Times New Roman"/>
              <a:buNone/>
              <a:defRPr sz="900"/>
            </a:lvl4pPr>
            <a:lvl5pPr marL="2286000" lvl="4" indent="-228600" algn="l">
              <a:spcBef>
                <a:spcPts val="180"/>
              </a:spcBef>
              <a:spcAft>
                <a:spcPts val="0"/>
              </a:spcAft>
              <a:buClr>
                <a:schemeClr val="dk1"/>
              </a:buClr>
              <a:buSzPts val="900"/>
              <a:buFont typeface="Times New Roman"/>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204" name="Google Shape;204;p32"/>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5" name="Google Shape;205;p32"/>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6" name="Google Shape;206;p32"/>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07"/>
        <p:cNvGrpSpPr/>
        <p:nvPr/>
      </p:nvGrpSpPr>
      <p:grpSpPr>
        <a:xfrm>
          <a:off x="0" y="0"/>
          <a:ext cx="0" cy="0"/>
          <a:chOff x="0" y="0"/>
          <a:chExt cx="0" cy="0"/>
        </a:xfrm>
      </p:grpSpPr>
      <p:sp>
        <p:nvSpPr>
          <p:cNvPr id="208" name="Google Shape;208;p3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09" name="Google Shape;209;p3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0" name="Google Shape;210;p3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1" name="Google Shape;211;p3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12"/>
        <p:cNvGrpSpPr/>
        <p:nvPr/>
      </p:nvGrpSpPr>
      <p:grpSpPr>
        <a:xfrm>
          <a:off x="0" y="0"/>
          <a:ext cx="0" cy="0"/>
          <a:chOff x="0" y="0"/>
          <a:chExt cx="0" cy="0"/>
        </a:xfrm>
      </p:grpSpPr>
      <p:sp>
        <p:nvSpPr>
          <p:cNvPr id="213" name="Google Shape;213;p3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14" name="Google Shape;214;p34"/>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215" name="Google Shape;215;p34"/>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216" name="Google Shape;216;p34"/>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Times New Roman"/>
              <a:buNone/>
              <a:defRPr sz="2400" b="1"/>
            </a:lvl1pPr>
            <a:lvl2pPr marL="914400" lvl="1" indent="-228600" algn="l">
              <a:spcBef>
                <a:spcPts val="400"/>
              </a:spcBef>
              <a:spcAft>
                <a:spcPts val="0"/>
              </a:spcAft>
              <a:buClr>
                <a:schemeClr val="dk1"/>
              </a:buClr>
              <a:buSzPts val="2000"/>
              <a:buFont typeface="Times New Roman"/>
              <a:buNone/>
              <a:defRPr sz="2000" b="1"/>
            </a:lvl2pPr>
            <a:lvl3pPr marL="1371600" lvl="2" indent="-228600" algn="l">
              <a:spcBef>
                <a:spcPts val="360"/>
              </a:spcBef>
              <a:spcAft>
                <a:spcPts val="0"/>
              </a:spcAft>
              <a:buClr>
                <a:schemeClr val="dk1"/>
              </a:buClr>
              <a:buSzPts val="1800"/>
              <a:buFont typeface="Times New Roman"/>
              <a:buNone/>
              <a:defRPr sz="1800" b="1"/>
            </a:lvl3pPr>
            <a:lvl4pPr marL="1828800" lvl="3" indent="-228600" algn="l">
              <a:spcBef>
                <a:spcPts val="320"/>
              </a:spcBef>
              <a:spcAft>
                <a:spcPts val="0"/>
              </a:spcAft>
              <a:buClr>
                <a:schemeClr val="dk1"/>
              </a:buClr>
              <a:buSzPts val="1600"/>
              <a:buFont typeface="Times New Roman"/>
              <a:buNone/>
              <a:defRPr sz="1600" b="1"/>
            </a:lvl4pPr>
            <a:lvl5pPr marL="2286000" lvl="4" indent="-228600" algn="l">
              <a:spcBef>
                <a:spcPts val="320"/>
              </a:spcBef>
              <a:spcAft>
                <a:spcPts val="0"/>
              </a:spcAft>
              <a:buClr>
                <a:schemeClr val="dk1"/>
              </a:buClr>
              <a:buSzPts val="1600"/>
              <a:buFont typeface="Times New Roman"/>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217" name="Google Shape;217;p34"/>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Times New Roman"/>
              <a:buChar char="•"/>
              <a:defRPr sz="2400"/>
            </a:lvl1pPr>
            <a:lvl2pPr marL="914400" lvl="1" indent="-355600" algn="l">
              <a:spcBef>
                <a:spcPts val="400"/>
              </a:spcBef>
              <a:spcAft>
                <a:spcPts val="0"/>
              </a:spcAft>
              <a:buClr>
                <a:schemeClr val="dk1"/>
              </a:buClr>
              <a:buSzPts val="2000"/>
              <a:buFont typeface="Times New Roman"/>
              <a:buChar char="–"/>
              <a:defRPr sz="2000"/>
            </a:lvl2pPr>
            <a:lvl3pPr marL="1371600" lvl="2" indent="-342900" algn="l">
              <a:spcBef>
                <a:spcPts val="360"/>
              </a:spcBef>
              <a:spcAft>
                <a:spcPts val="0"/>
              </a:spcAft>
              <a:buClr>
                <a:schemeClr val="dk1"/>
              </a:buClr>
              <a:buSzPts val="1800"/>
              <a:buFont typeface="Times New Roman"/>
              <a:buChar char="•"/>
              <a:defRPr sz="1800"/>
            </a:lvl3pPr>
            <a:lvl4pPr marL="1828800" lvl="3" indent="-330200" algn="l">
              <a:spcBef>
                <a:spcPts val="320"/>
              </a:spcBef>
              <a:spcAft>
                <a:spcPts val="0"/>
              </a:spcAft>
              <a:buClr>
                <a:schemeClr val="dk1"/>
              </a:buClr>
              <a:buSzPts val="1600"/>
              <a:buFont typeface="Times New Roman"/>
              <a:buChar char="–"/>
              <a:defRPr sz="1600"/>
            </a:lvl4pPr>
            <a:lvl5pPr marL="2286000" lvl="4" indent="-330200" algn="l">
              <a:spcBef>
                <a:spcPts val="320"/>
              </a:spcBef>
              <a:spcAft>
                <a:spcPts val="0"/>
              </a:spcAft>
              <a:buClr>
                <a:schemeClr val="dk1"/>
              </a:buClr>
              <a:buSzPts val="1600"/>
              <a:buFont typeface="Times New Roman"/>
              <a:buChar char="»"/>
              <a:defRPr sz="1600"/>
            </a:lvl5pPr>
            <a:lvl6pPr marL="2743200" lvl="5" indent="-330200" algn="l">
              <a:spcBef>
                <a:spcPts val="320"/>
              </a:spcBef>
              <a:spcAft>
                <a:spcPts val="0"/>
              </a:spcAft>
              <a:buClr>
                <a:schemeClr val="dk1"/>
              </a:buClr>
              <a:buSzPts val="1600"/>
              <a:buFont typeface="Times New Roman"/>
              <a:buChar char="»"/>
              <a:defRPr sz="1600"/>
            </a:lvl6pPr>
            <a:lvl7pPr marL="3200400" lvl="6" indent="-330200" algn="l">
              <a:spcBef>
                <a:spcPts val="320"/>
              </a:spcBef>
              <a:spcAft>
                <a:spcPts val="0"/>
              </a:spcAft>
              <a:buClr>
                <a:schemeClr val="dk1"/>
              </a:buClr>
              <a:buSzPts val="1600"/>
              <a:buFont typeface="Times New Roman"/>
              <a:buChar char="»"/>
              <a:defRPr sz="1600"/>
            </a:lvl7pPr>
            <a:lvl8pPr marL="3657600" lvl="7" indent="-330200" algn="l">
              <a:spcBef>
                <a:spcPts val="320"/>
              </a:spcBef>
              <a:spcAft>
                <a:spcPts val="0"/>
              </a:spcAft>
              <a:buClr>
                <a:schemeClr val="dk1"/>
              </a:buClr>
              <a:buSzPts val="1600"/>
              <a:buFont typeface="Times New Roman"/>
              <a:buChar char="»"/>
              <a:defRPr sz="1600"/>
            </a:lvl8pPr>
            <a:lvl9pPr marL="4114800" lvl="8" indent="-330200" algn="l">
              <a:spcBef>
                <a:spcPts val="320"/>
              </a:spcBef>
              <a:spcAft>
                <a:spcPts val="0"/>
              </a:spcAft>
              <a:buClr>
                <a:schemeClr val="dk1"/>
              </a:buClr>
              <a:buSzPts val="1600"/>
              <a:buFont typeface="Times New Roman"/>
              <a:buChar char="»"/>
              <a:defRPr sz="1600"/>
            </a:lvl9pPr>
          </a:lstStyle>
          <a:p>
            <a:endParaRPr/>
          </a:p>
        </p:txBody>
      </p:sp>
      <p:sp>
        <p:nvSpPr>
          <p:cNvPr id="218" name="Google Shape;218;p34"/>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9" name="Google Shape;219;p34"/>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0" name="Google Shape;220;p34"/>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3" name="Google Shape;223;p35"/>
          <p:cNvSpPr txBox="1">
            <a:spLocks noGrp="1"/>
          </p:cNvSpPr>
          <p:nvPr>
            <p:ph type="body" idx="1"/>
          </p:nvPr>
        </p:nvSpPr>
        <p:spPr>
          <a:xfrm>
            <a:off x="6858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224" name="Google Shape;224;p35"/>
          <p:cNvSpPr txBox="1">
            <a:spLocks noGrp="1"/>
          </p:cNvSpPr>
          <p:nvPr>
            <p:ph type="body" idx="2"/>
          </p:nvPr>
        </p:nvSpPr>
        <p:spPr>
          <a:xfrm>
            <a:off x="4648200" y="1981200"/>
            <a:ext cx="3810000" cy="41148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Times New Roman"/>
              <a:buChar char="•"/>
              <a:defRPr sz="2800"/>
            </a:lvl1pPr>
            <a:lvl2pPr marL="914400" lvl="1" indent="-381000" algn="l">
              <a:spcBef>
                <a:spcPts val="480"/>
              </a:spcBef>
              <a:spcAft>
                <a:spcPts val="0"/>
              </a:spcAft>
              <a:buClr>
                <a:schemeClr val="dk1"/>
              </a:buClr>
              <a:buSzPts val="2400"/>
              <a:buFont typeface="Times New Roman"/>
              <a:buChar char="–"/>
              <a:defRPr sz="2400"/>
            </a:lvl2pPr>
            <a:lvl3pPr marL="1371600" lvl="2" indent="-355600" algn="l">
              <a:spcBef>
                <a:spcPts val="400"/>
              </a:spcBef>
              <a:spcAft>
                <a:spcPts val="0"/>
              </a:spcAft>
              <a:buClr>
                <a:schemeClr val="dk1"/>
              </a:buClr>
              <a:buSzPts val="2000"/>
              <a:buFont typeface="Times New Roman"/>
              <a:buChar char="•"/>
              <a:defRPr sz="2000"/>
            </a:lvl3pPr>
            <a:lvl4pPr marL="1828800" lvl="3" indent="-342900" algn="l">
              <a:spcBef>
                <a:spcPts val="360"/>
              </a:spcBef>
              <a:spcAft>
                <a:spcPts val="0"/>
              </a:spcAft>
              <a:buClr>
                <a:schemeClr val="dk1"/>
              </a:buClr>
              <a:buSzPts val="1800"/>
              <a:buFont typeface="Times New Roman"/>
              <a:buChar char="–"/>
              <a:defRPr sz="1800"/>
            </a:lvl4pPr>
            <a:lvl5pPr marL="2286000" lvl="4" indent="-342900" algn="l">
              <a:spcBef>
                <a:spcPts val="360"/>
              </a:spcBef>
              <a:spcAft>
                <a:spcPts val="0"/>
              </a:spcAft>
              <a:buClr>
                <a:schemeClr val="dk1"/>
              </a:buClr>
              <a:buSzPts val="1800"/>
              <a:buFont typeface="Times New Roman"/>
              <a:buChar char="»"/>
              <a:defRPr sz="1800"/>
            </a:lvl5pPr>
            <a:lvl6pPr marL="2743200" lvl="5" indent="-342900" algn="l">
              <a:spcBef>
                <a:spcPts val="360"/>
              </a:spcBef>
              <a:spcAft>
                <a:spcPts val="0"/>
              </a:spcAft>
              <a:buClr>
                <a:schemeClr val="dk1"/>
              </a:buClr>
              <a:buSzPts val="1800"/>
              <a:buFont typeface="Times New Roman"/>
              <a:buChar char="»"/>
              <a:defRPr sz="1800"/>
            </a:lvl6pPr>
            <a:lvl7pPr marL="3200400" lvl="6" indent="-342900" algn="l">
              <a:spcBef>
                <a:spcPts val="360"/>
              </a:spcBef>
              <a:spcAft>
                <a:spcPts val="0"/>
              </a:spcAft>
              <a:buClr>
                <a:schemeClr val="dk1"/>
              </a:buClr>
              <a:buSzPts val="1800"/>
              <a:buFont typeface="Times New Roman"/>
              <a:buChar char="»"/>
              <a:defRPr sz="1800"/>
            </a:lvl7pPr>
            <a:lvl8pPr marL="3657600" lvl="7" indent="-342900" algn="l">
              <a:spcBef>
                <a:spcPts val="360"/>
              </a:spcBef>
              <a:spcAft>
                <a:spcPts val="0"/>
              </a:spcAft>
              <a:buClr>
                <a:schemeClr val="dk1"/>
              </a:buClr>
              <a:buSzPts val="1800"/>
              <a:buFont typeface="Times New Roman"/>
              <a:buChar char="»"/>
              <a:defRPr sz="1800"/>
            </a:lvl8pPr>
            <a:lvl9pPr marL="4114800" lvl="8" indent="-342900" algn="l">
              <a:spcBef>
                <a:spcPts val="360"/>
              </a:spcBef>
              <a:spcAft>
                <a:spcPts val="0"/>
              </a:spcAft>
              <a:buClr>
                <a:schemeClr val="dk1"/>
              </a:buClr>
              <a:buSzPts val="1800"/>
              <a:buFont typeface="Times New Roman"/>
              <a:buChar char="»"/>
              <a:defRPr sz="1800"/>
            </a:lvl9pPr>
          </a:lstStyle>
          <a:p>
            <a:endParaRPr/>
          </a:p>
        </p:txBody>
      </p:sp>
      <p:sp>
        <p:nvSpPr>
          <p:cNvPr id="225" name="Google Shape;225;p3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6" name="Google Shape;226;p3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7" name="Google Shape;227;p3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8"/>
        <p:cNvGrpSpPr/>
        <p:nvPr/>
      </p:nvGrpSpPr>
      <p:grpSpPr>
        <a:xfrm>
          <a:off x="0" y="0"/>
          <a:ext cx="0" cy="0"/>
          <a:chOff x="0" y="0"/>
          <a:chExt cx="0" cy="0"/>
        </a:xfrm>
      </p:grpSpPr>
      <p:sp>
        <p:nvSpPr>
          <p:cNvPr id="229" name="Google Shape;229;p36"/>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0" name="Google Shape;230;p36"/>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Times New Roman"/>
              <a:buNone/>
              <a:defRPr sz="2000"/>
            </a:lvl1pPr>
            <a:lvl2pPr marL="914400" lvl="1" indent="-228600" algn="l">
              <a:spcBef>
                <a:spcPts val="360"/>
              </a:spcBef>
              <a:spcAft>
                <a:spcPts val="0"/>
              </a:spcAft>
              <a:buClr>
                <a:schemeClr val="dk1"/>
              </a:buClr>
              <a:buSzPts val="1800"/>
              <a:buFont typeface="Times New Roman"/>
              <a:buNone/>
              <a:defRPr sz="1800"/>
            </a:lvl2pPr>
            <a:lvl3pPr marL="1371600" lvl="2" indent="-228600" algn="l">
              <a:spcBef>
                <a:spcPts val="320"/>
              </a:spcBef>
              <a:spcAft>
                <a:spcPts val="0"/>
              </a:spcAft>
              <a:buClr>
                <a:schemeClr val="dk1"/>
              </a:buClr>
              <a:buSzPts val="1600"/>
              <a:buFont typeface="Times New Roman"/>
              <a:buNone/>
              <a:defRPr sz="1600"/>
            </a:lvl3pPr>
            <a:lvl4pPr marL="1828800" lvl="3" indent="-228600" algn="l">
              <a:spcBef>
                <a:spcPts val="280"/>
              </a:spcBef>
              <a:spcAft>
                <a:spcPts val="0"/>
              </a:spcAft>
              <a:buClr>
                <a:schemeClr val="dk1"/>
              </a:buClr>
              <a:buSzPts val="1400"/>
              <a:buFont typeface="Times New Roman"/>
              <a:buNone/>
              <a:defRPr sz="1400"/>
            </a:lvl4pPr>
            <a:lvl5pPr marL="2286000" lvl="4" indent="-228600" algn="l">
              <a:spcBef>
                <a:spcPts val="280"/>
              </a:spcBef>
              <a:spcAft>
                <a:spcPts val="0"/>
              </a:spcAft>
              <a:buClr>
                <a:schemeClr val="dk1"/>
              </a:buClr>
              <a:buSzPts val="1400"/>
              <a:buFont typeface="Times New Roman"/>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231" name="Google Shape;231;p36"/>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2" name="Google Shape;232;p36"/>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3" name="Google Shape;233;p36"/>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1pPr>
            <a:lvl2pPr marL="0" marR="0" lvl="1"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2pPr>
            <a:lvl3pPr marL="0" marR="0" lvl="2"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3pPr>
            <a:lvl4pPr marL="0" marR="0" lvl="3"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4pPr>
            <a:lvl5pPr marL="0" marR="0" lvl="4"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5pPr>
            <a:lvl6pPr marL="0" marR="0" lvl="5"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6pPr>
            <a:lvl7pPr marL="0" marR="0" lvl="6"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7pPr>
            <a:lvl8pPr marL="0" marR="0" lvl="7"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8pPr>
            <a:lvl9pPr marL="0" marR="0" lvl="8" indent="0" algn="r">
              <a:lnSpc>
                <a:spcPct val="100000"/>
              </a:lnSpc>
              <a:spcBef>
                <a:spcPts val="0"/>
              </a:spcBef>
              <a:spcAft>
                <a:spcPts val="0"/>
              </a:spcAft>
              <a:buClr>
                <a:schemeClr val="dk1"/>
              </a:buClr>
              <a:buSzPts val="1400"/>
              <a:buFont typeface="Times New Roman"/>
              <a:buNone/>
              <a:defRPr sz="1400" b="0" i="0" u="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37" name="Google Shape;37;p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43" name="Google Shape;43;p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44" name="Google Shape;44;p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7"/>
        <p:cNvGrpSpPr/>
        <p:nvPr/>
      </p:nvGrpSpPr>
      <p:grpSpPr>
        <a:xfrm>
          <a:off x="0" y="0"/>
          <a:ext cx="0" cy="0"/>
          <a:chOff x="0" y="0"/>
          <a:chExt cx="0" cy="0"/>
        </a:xfrm>
      </p:grpSpPr>
      <p:sp>
        <p:nvSpPr>
          <p:cNvPr id="48" name="Google Shape;48;p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9" name="Google Shape;59;p9"/>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0" name="Google Shape;60;p9"/>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61" name="Google Shape;61;p9"/>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62" name="Google Shape;62;p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8" name="Google Shape;68;p1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69" name="Google Shape;69;p1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1pPr>
            <a:lvl2pPr marL="0" marR="0" lvl="1"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2pPr>
            <a:lvl3pPr marL="0" marR="0" lvl="2"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3pPr>
            <a:lvl4pPr marL="0" marR="0" lvl="3"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4pPr>
            <a:lvl5pPr marL="0" marR="0" lvl="4"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5pPr>
            <a:lvl6pPr marL="0" marR="0" lvl="5"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6pPr>
            <a:lvl7pPr marL="0" marR="0" lvl="6"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7pPr>
            <a:lvl8pPr marL="0" marR="0" lvl="7"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8pPr>
            <a:lvl9pPr marL="0" marR="0" lvl="8" indent="0" algn="r">
              <a:lnSpc>
                <a:spcPct val="100000"/>
              </a:lnSpc>
              <a:spcBef>
                <a:spcPts val="0"/>
              </a:spcBef>
              <a:spcAft>
                <a:spcPts val="0"/>
              </a:spcAft>
              <a:buClr>
                <a:schemeClr val="dk1"/>
              </a:buClr>
              <a:buSzPts val="1400"/>
              <a:buFont typeface="Arial"/>
              <a:buNone/>
              <a:defRPr sz="1400" b="0" i="0" u="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44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44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44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44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44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44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44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4400" b="0" i="0" u="none" strike="noStrike" cap="none">
                <a:solidFill>
                  <a:schemeClr val="dk2"/>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‹nr.›</a:t>
            </a:fld>
            <a:endParaRPr>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86" name="Google Shape;86;p13"/>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87" name="Google Shape;87;p13"/>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9pPr>
          </a:lstStyle>
          <a:p>
            <a:endParaRPr/>
          </a:p>
        </p:txBody>
      </p:sp>
      <p:sp>
        <p:nvSpPr>
          <p:cNvPr id="88" name="Google Shape;88;p13"/>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800" b="0" i="0" u="none" strike="noStrike" cap="none">
                <a:solidFill>
                  <a:schemeClr val="dk1"/>
                </a:solidFill>
                <a:latin typeface="Times New Roman"/>
                <a:ea typeface="Times New Roman"/>
                <a:cs typeface="Times New Roman"/>
                <a:sym typeface="Times New Roman"/>
              </a:defRPr>
            </a:lvl9pPr>
          </a:lstStyle>
          <a:p>
            <a:endParaRPr/>
          </a:p>
        </p:txBody>
      </p:sp>
      <p:sp>
        <p:nvSpPr>
          <p:cNvPr id="89" name="Google Shape;89;p13"/>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25"/>
          <p:cNvSpPr txBox="1">
            <a:spLocks noGrp="1"/>
          </p:cNvSpPr>
          <p:nvPr>
            <p:ph type="title"/>
          </p:nvPr>
        </p:nvSpPr>
        <p:spPr>
          <a:xfrm>
            <a:off x="685800" y="609600"/>
            <a:ext cx="77724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4400" b="0" i="0" u="none" strike="noStrike" cap="none">
                <a:solidFill>
                  <a:schemeClr val="dk2"/>
                </a:solidFill>
                <a:latin typeface="Times New Roman"/>
                <a:ea typeface="Times New Roman"/>
                <a:cs typeface="Times New Roman"/>
                <a:sym typeface="Times New Roman"/>
              </a:defRPr>
            </a:lvl9pPr>
          </a:lstStyle>
          <a:p>
            <a:endParaRPr/>
          </a:p>
        </p:txBody>
      </p:sp>
      <p:sp>
        <p:nvSpPr>
          <p:cNvPr id="161" name="Google Shape;161;p25"/>
          <p:cNvSpPr txBox="1">
            <a:spLocks noGrp="1"/>
          </p:cNvSpPr>
          <p:nvPr>
            <p:ph type="body" idx="1"/>
          </p:nvPr>
        </p:nvSpPr>
        <p:spPr>
          <a:xfrm>
            <a:off x="685800" y="1981200"/>
            <a:ext cx="7772400" cy="41148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Times New Roman"/>
              <a:buChar char="•"/>
              <a:defRPr sz="3200" b="0" i="0" u="none" strike="noStrike" cap="none">
                <a:solidFill>
                  <a:schemeClr val="dk1"/>
                </a:solidFill>
                <a:latin typeface="Times New Roman"/>
                <a:ea typeface="Times New Roman"/>
                <a:cs typeface="Times New Roman"/>
                <a:sym typeface="Times New Roman"/>
              </a:defRPr>
            </a:lvl1pPr>
            <a:lvl2pPr marL="914400" marR="0" lvl="1" indent="-406400" algn="l" rtl="0">
              <a:spcBef>
                <a:spcPts val="560"/>
              </a:spcBef>
              <a:spcAft>
                <a:spcPts val="0"/>
              </a:spcAft>
              <a:buClr>
                <a:schemeClr val="dk1"/>
              </a:buClr>
              <a:buSzPts val="2800"/>
              <a:buFont typeface="Times New Roman"/>
              <a:buChar char="–"/>
              <a:defRPr sz="2800" b="0" i="0" u="none" strike="noStrike" cap="none">
                <a:solidFill>
                  <a:schemeClr val="dk1"/>
                </a:solidFill>
                <a:latin typeface="Times New Roman"/>
                <a:ea typeface="Times New Roman"/>
                <a:cs typeface="Times New Roman"/>
                <a:sym typeface="Times New Roman"/>
              </a:defRPr>
            </a:lvl2pPr>
            <a:lvl3pPr marL="1371600" marR="0" lvl="2" indent="-381000" algn="l" rtl="0">
              <a:spcBef>
                <a:spcPts val="480"/>
              </a:spcBef>
              <a:spcAft>
                <a:spcPts val="0"/>
              </a:spcAft>
              <a:buClr>
                <a:schemeClr val="dk1"/>
              </a:buClr>
              <a:buSzPts val="2400"/>
              <a:buFont typeface="Times New Roman"/>
              <a:buChar char="•"/>
              <a:defRPr sz="2400" b="0" i="0" u="none" strike="noStrike" cap="none">
                <a:solidFill>
                  <a:schemeClr val="dk1"/>
                </a:solidFill>
                <a:latin typeface="Times New Roman"/>
                <a:ea typeface="Times New Roman"/>
                <a:cs typeface="Times New Roman"/>
                <a:sym typeface="Times New Roman"/>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5pPr>
            <a:lvl6pPr marL="2743200" marR="0" lvl="5"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6pPr>
            <a:lvl7pPr marL="3200400" marR="0" lvl="6"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7pPr>
            <a:lvl8pPr marL="3657600" marR="0" lvl="7"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8pPr>
            <a:lvl9pPr marL="4114800" marR="0" lvl="8"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162" name="Google Shape;162;p25"/>
          <p:cNvSpPr txBox="1">
            <a:spLocks noGrp="1"/>
          </p:cNvSpPr>
          <p:nvPr>
            <p:ph type="dt" idx="10"/>
          </p:nvPr>
        </p:nvSpPr>
        <p:spPr>
          <a:xfrm>
            <a:off x="685800" y="62484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3" name="Google Shape;163;p25"/>
          <p:cNvSpPr txBox="1">
            <a:spLocks noGrp="1"/>
          </p:cNvSpPr>
          <p:nvPr>
            <p:ph type="ftr" idx="11"/>
          </p:nvPr>
        </p:nvSpPr>
        <p:spPr>
          <a:xfrm>
            <a:off x="3124200" y="6248400"/>
            <a:ext cx="28956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4" name="Google Shape;164;p25"/>
          <p:cNvSpPr txBox="1">
            <a:spLocks noGrp="1"/>
          </p:cNvSpPr>
          <p:nvPr>
            <p:ph type="sldNum" idx="12"/>
          </p:nvPr>
        </p:nvSpPr>
        <p:spPr>
          <a:xfrm>
            <a:off x="6553200" y="62484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1pPr>
            <a:lvl2pPr marL="0" marR="0" lvl="1"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2pPr>
            <a:lvl3pPr marL="0" marR="0" lvl="2"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3pPr>
            <a:lvl4pPr marL="0" marR="0" lvl="3"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4pPr>
            <a:lvl5pPr marL="0" marR="0" lvl="4"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5pPr>
            <a:lvl6pPr marL="0" marR="0" lvl="5"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6pPr>
            <a:lvl7pPr marL="0" marR="0" lvl="6"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7pPr>
            <a:lvl8pPr marL="0" marR="0" lvl="7"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8pPr>
            <a:lvl9pPr marL="0" marR="0" lvl="8" indent="0" algn="r" rtl="0">
              <a:lnSpc>
                <a:spcPct val="100000"/>
              </a:lnSpc>
              <a:spcBef>
                <a:spcPts val="0"/>
              </a:spcBef>
              <a:spcAft>
                <a:spcPts val="0"/>
              </a:spcAft>
              <a:buClr>
                <a:schemeClr val="dk1"/>
              </a:buClr>
              <a:buSzPts val="1400"/>
              <a:buFont typeface="Times New Roman"/>
              <a:buNone/>
              <a:defRPr sz="14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en-US"/>
              <a:t>‹nr.›</a:t>
            </a:fld>
            <a:endParaRPr>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lMtUiBtb2RlbGxlbiIsIlMtUyBtb2RlbGxlbiIsIlItU3IgbW9kZWxsZW4iLCJoZXQgbW9kZWwgdmFuIFNva29sb3YiXX0=pearId=magic-pear-shape-identifier"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hyperlink" Target="http://dontchangethislink.peardeckmagic.zone?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BfMzYiLCJjb250ZW50SW5zdGFuY2VJZCI6IjE0eWh4Z3BoQUthd3FNaHE2UV9YaXEzRkZ1cDU4RTVGTk9DYlZMMFRpbXYwLzIyY2NlYjM3LTE4NGYtNDA1Mi05OTY4LTY2YzA0YjFjZjZiNSJ9pearId=magic-pear-metadata-identifier" TargetMode="Externa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phIiwib256ZWtlciIsIm5lZSJdfQ==pearId=magic-pear-shape-identifier" TargetMode="External"/><Relationship Id="rId2" Type="http://schemas.openxmlformats.org/officeDocument/2006/relationships/notesSlide" Target="../notesSlides/notesSlide22.xml"/><Relationship Id="rId1" Type="http://schemas.openxmlformats.org/officeDocument/2006/relationships/slideLayout" Target="../slideLayouts/slideLayout23.xml"/><Relationship Id="rId5" Type="http://schemas.openxmlformats.org/officeDocument/2006/relationships/hyperlink" Target="http://dontchangethislink.peardeckmagic.zone?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dfNzUiLCJjb250ZW50SW5zdGFuY2VJZCI6IjE0eWh4Z3BoQUthd3FNaHE2UV9YaXEzRkZ1cDU4RTVGTk9DYlZMMFRpbXYwLzExMjE2MzZlLTUwODItNDMxNS1iMzE5LWY4YzFlOWEzZjY1MyJ9pearId=magic-pear-metadata-identifier" TargetMode="Externa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phIiwib256ZWtlciIsIm5lZSJdfQ==pearId=magic-pear-shape-identifier" TargetMode="External"/><Relationship Id="rId2" Type="http://schemas.openxmlformats.org/officeDocument/2006/relationships/notesSlide" Target="../notesSlides/notesSlide23.xml"/><Relationship Id="rId1" Type="http://schemas.openxmlformats.org/officeDocument/2006/relationships/slideLayout" Target="../slideLayouts/slideLayout23.xml"/><Relationship Id="rId5" Type="http://schemas.openxmlformats.org/officeDocument/2006/relationships/hyperlink" Target="http://dontchangethislink.peardeckmagic.zone?eyJ0eXBlIjoiZ29vZ2xlLXNsaWRlcy1hZGRvbi1yZXNwb25zZS1mb290ZXIiLCJsYXN0RWRpdGVkQnkiOiIxMTY2MzI2ODcxNjE5NDEwNTQ2MDMiLCJwcmVzZW50YXRpb25JZCI6IjE0eWh4Z3BoQUthd3FNaHE2UV9YaXEzRkZ1cDU4RTVGTk9DYlZMMFRpbXYwIiwiY29udGVudElkIjoiY3VzdG9tLXJlc3BvbnNlLW11bHRpcGxlQ2hvaWNlIiwic2xpZGVJZCI6Imc3ZjJkNDhkMzI1XzdfODAiLCJjb250ZW50SW5zdGFuY2VJZCI6IjE0eWh4Z3BoQUthd3FNaHE2UV9YaXEzRkZ1cDU4RTVGTk9DYlZMMFRpbXYwL2EzYWFkYjJiLTc3YWQtNGU0Mi05ZjViLTBmYzA4NTUwMjhkZiJ9pearId=magic-pear-metadata-identifier" TargetMode="Externa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nVpdGRvdmluZyIsIkFCQSByZW5ld2FsIiwiVVMgcmVpbnN0YXRlbWVudCIsIkFCQyByZW5ld2FsIl19pearId=magic-pear-shape-identifier"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E0eWh4Z3BoQUthd3FNaHE2UV9YaXEzRkZ1cDU4RTVGTk9DYlZMMFRpbXYwIiwiY29udGVudElkIjoiY3VzdG9tLXJlc3BvbnNlLW11bHRpcGxlQ2hvaWNlIiwic2xpZGVJZCI6Imc3ZjJmN2M4NTY1XzBfMCIsImNvbnRlbnRJbnN0YW5jZUlkIjoiMTR5aHhncGhBS2F3cU1ocTZRX1hpcTNGRnVwNThFNUZOT0NiVkwwVGltdjAvNzQwY2I1MDctYTAzOS00MmY5LTg2NWYtZWMxZDk3MjJlYWMwIn0=pearId=magic-pear-metadata-identifier" TargetMode="Externa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dontchangethislink.peardeckmagic.zone?eyJ0eXBlIjoibXVsdGlwbGVDaG9pY2UiLCJkcmFnZ2FibGVzIjpbeyJpZCI6ImRyYWdnYWJsZTAiLCJ0eXBlIjoiaWNvbiIsImljb24iOnsiaWQiOiJkZWZhdWx0LWNpcmNsZSJ9LCJjb2xvciI6IiNENTFEMjgifV0sImRyYWdnYWJsZVNpemUiOjEyLjU1LCJlbWJlZGRhYmxlVXJsIjoiaHR0cHM6Ly8iLCJhbnN3ZXJzIjpbImluaGliaXRvcmlzY2hlIGFzc29jaWF0aWVzIiwiaW5oaWJpdG9yaXNjaGUgY29uZGl0aW9uZXJpbmciLCJjb250ZXh0dWVsZSBtb2R1bGF0aWUgdmFuIGluaGliaXRvcmlzY2hlIGFzc29jaWF0aWVzIiwiaW5oaWJpdG9yaXNjaGUgcmVzcG9uc2VuIl19pearId=magic-pear-shape-identifier"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dontchangethislink.peardeckmagic.zone?eyJ0eXBlIjoiZ29vZ2xlLXNsaWRlcy1hZGRvbi1yZXNwb25zZS1mb290ZXIiLCJsYXN0RWRpdGVkQnkiOiIxMTY2MzI2ODcxNjE5NDEwNTQ2MDMiLCJwcmVzZW50YXRpb25JZCI6IjE0eWh4Z3BoQUthd3FNaHE2UV9YaXEzRkZ1cDU4RTVGTk9DYlZMMFRpbXYwIiwiY29udGVudElkIjoiY3VzdG9tLXJlc3BvbnNlLW11bHRpcGxlQ2hvaWNlIiwic2xpZGVJZCI6Imc3ZjJmN2M4NTY1XzBfNiIsImNvbnRlbnRJbnN0YW5jZUlkIjoiMTR5aHhncGhBS2F3cU1ocTZRX1hpcTNGRnVwNThFNUZOT0NiVkwwVGltdjAvNGU5ZjZlOGUtYTFjMy00MjcxLThjMmYtMGIyMDAzZjFmOGM3In0=pearId=magic-pear-metadata-identifier"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59"/>
          <p:cNvSpPr txBox="1">
            <a:spLocks noGrp="1"/>
          </p:cNvSpPr>
          <p:nvPr>
            <p:ph type="title"/>
          </p:nvPr>
        </p:nvSpPr>
        <p:spPr>
          <a:xfrm>
            <a:off x="418937" y="12"/>
            <a:ext cx="8229600" cy="7254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2"/>
              </a:buClr>
              <a:buSzPts val="4000"/>
              <a:buFont typeface="Times New Roman"/>
              <a:buNone/>
            </a:pPr>
            <a:r>
              <a:rPr lang="en-US" sz="4000" b="0" i="0" u="none">
                <a:solidFill>
                  <a:schemeClr val="dk2"/>
                </a:solidFill>
                <a:latin typeface="Times New Roman"/>
                <a:ea typeface="Times New Roman"/>
                <a:cs typeface="Times New Roman"/>
                <a:sym typeface="Times New Roman"/>
              </a:rPr>
              <a:t>Overzicht cursus:</a:t>
            </a:r>
            <a:endParaRPr/>
          </a:p>
        </p:txBody>
      </p:sp>
      <p:sp>
        <p:nvSpPr>
          <p:cNvPr id="436" name="Google Shape;436;p59"/>
          <p:cNvSpPr txBox="1">
            <a:spLocks noGrp="1"/>
          </p:cNvSpPr>
          <p:nvPr>
            <p:ph type="body" idx="1"/>
          </p:nvPr>
        </p:nvSpPr>
        <p:spPr>
          <a:xfrm>
            <a:off x="457200" y="657300"/>
            <a:ext cx="8229600" cy="55434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0. Inleidend hoofdstuk: </a:t>
            </a:r>
            <a:endParaRPr sz="2400">
              <a:solidFill>
                <a:srgbClr val="666666"/>
              </a:solidFill>
            </a:endParaRPr>
          </a:p>
          <a:p>
            <a:pPr marL="342900" lvl="0" indent="-342900" algn="l" rtl="0">
              <a:lnSpc>
                <a:spcPct val="90000"/>
              </a:lnSpc>
              <a:spcBef>
                <a:spcPts val="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I. Effecten van niet-contingente prikkelaanbieding</a:t>
            </a:r>
            <a:endParaRPr>
              <a:solidFill>
                <a:srgbClr val="666666"/>
              </a:solidFill>
            </a:endParaRPr>
          </a:p>
          <a:p>
            <a:pPr marL="342900" lvl="0" indent="-342900" algn="l" rtl="0">
              <a:lnSpc>
                <a:spcPct val="90000"/>
              </a:lnSpc>
              <a:spcBef>
                <a:spcPts val="480"/>
              </a:spcBef>
              <a:spcAft>
                <a:spcPts val="0"/>
              </a:spcAft>
              <a:buClr>
                <a:srgbClr val="FF0000"/>
              </a:buClr>
              <a:buSzPts val="2400"/>
              <a:buFont typeface="Times New Roman"/>
              <a:buNone/>
            </a:pPr>
            <a:r>
              <a:rPr lang="en-US" sz="2400" b="0" i="0" u="none">
                <a:solidFill>
                  <a:srgbClr val="666666"/>
                </a:solidFill>
                <a:latin typeface="Times New Roman"/>
                <a:ea typeface="Times New Roman"/>
                <a:cs typeface="Times New Roman"/>
                <a:sym typeface="Times New Roman"/>
              </a:rPr>
              <a:t>II. Klassieke conditionering</a:t>
            </a:r>
            <a:endParaRPr>
              <a:solidFill>
                <a:srgbClr val="666666"/>
              </a:solidFill>
            </a:endParaRPr>
          </a:p>
          <a:p>
            <a:pPr marL="342900" lvl="0" indent="-342900" algn="l" rtl="0">
              <a:lnSpc>
                <a:spcPct val="90000"/>
              </a:lnSpc>
              <a:spcBef>
                <a:spcPts val="48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	II.1. Functionele kennis</a:t>
            </a:r>
            <a:endParaRPr>
              <a:solidFill>
                <a:srgbClr val="666666"/>
              </a:solidFill>
            </a:endParaRPr>
          </a:p>
          <a:p>
            <a:pPr marL="342900" lvl="0" indent="-342900" algn="l" rtl="0">
              <a:lnSpc>
                <a:spcPct val="90000"/>
              </a:lnSpc>
              <a:spcBef>
                <a:spcPts val="48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	</a:t>
            </a:r>
            <a:r>
              <a:rPr lang="en-US" sz="2400" b="0" i="0" u="none">
                <a:solidFill>
                  <a:srgbClr val="FF0000"/>
                </a:solidFill>
                <a:latin typeface="Times New Roman"/>
                <a:ea typeface="Times New Roman"/>
                <a:cs typeface="Times New Roman"/>
                <a:sym typeface="Times New Roman"/>
              </a:rPr>
              <a:t>II.2. Mentale proces theorieën</a:t>
            </a:r>
            <a:endParaRPr sz="2400" b="0" i="0" u="none">
              <a:solidFill>
                <a:srgbClr val="FF0000"/>
              </a:solidFill>
              <a:latin typeface="Times New Roman"/>
              <a:ea typeface="Times New Roman"/>
              <a:cs typeface="Times New Roman"/>
              <a:sym typeface="Times New Roman"/>
            </a:endParaRPr>
          </a:p>
          <a:p>
            <a:pPr marL="342900" lvl="0" indent="-342900" algn="l" rtl="0">
              <a:lnSpc>
                <a:spcPct val="90000"/>
              </a:lnSpc>
              <a:spcBef>
                <a:spcPts val="480"/>
              </a:spcBef>
              <a:spcAft>
                <a:spcPts val="0"/>
              </a:spcAft>
              <a:buClr>
                <a:schemeClr val="dk1"/>
              </a:buClr>
              <a:buSzPts val="2400"/>
              <a:buFont typeface="Times New Roman"/>
              <a:buNone/>
            </a:pPr>
            <a:r>
              <a:rPr lang="en-US" sz="2400">
                <a:solidFill>
                  <a:srgbClr val="FF0000"/>
                </a:solidFill>
              </a:rPr>
              <a:t>		II.2.1. Associatieve modellen</a:t>
            </a:r>
            <a:endParaRPr sz="2400">
              <a:solidFill>
                <a:srgbClr val="FF0000"/>
              </a:solidFill>
            </a:endParaRPr>
          </a:p>
          <a:p>
            <a:pPr marL="1257300" lvl="0" indent="-342900" algn="l" rtl="0">
              <a:lnSpc>
                <a:spcPct val="90000"/>
              </a:lnSpc>
              <a:spcBef>
                <a:spcPts val="480"/>
              </a:spcBef>
              <a:spcAft>
                <a:spcPts val="0"/>
              </a:spcAft>
              <a:buClr>
                <a:schemeClr val="dk1"/>
              </a:buClr>
              <a:buSzPts val="2400"/>
              <a:buFont typeface="Times New Roman"/>
              <a:buNone/>
            </a:pPr>
            <a:r>
              <a:rPr lang="en-US" sz="2400">
                <a:solidFill>
                  <a:srgbClr val="FF0000"/>
                </a:solidFill>
              </a:rPr>
              <a:t>II.2.1.1. S-R modellen</a:t>
            </a:r>
            <a:endParaRPr sz="2400">
              <a:solidFill>
                <a:srgbClr val="FF0000"/>
              </a:solidFill>
            </a:endParaRPr>
          </a:p>
          <a:p>
            <a:pPr marL="1257300" lvl="0" indent="-342900" algn="l" rtl="0">
              <a:lnSpc>
                <a:spcPct val="90000"/>
              </a:lnSpc>
              <a:spcBef>
                <a:spcPts val="480"/>
              </a:spcBef>
              <a:spcAft>
                <a:spcPts val="0"/>
              </a:spcAft>
              <a:buClr>
                <a:schemeClr val="dk1"/>
              </a:buClr>
              <a:buSzPts val="2400"/>
              <a:buFont typeface="Times New Roman"/>
              <a:buNone/>
            </a:pPr>
            <a:r>
              <a:rPr lang="en-US" sz="2400">
                <a:solidFill>
                  <a:srgbClr val="FF0000"/>
                </a:solidFill>
              </a:rPr>
              <a:t>II.2.1.2. S-S modellen</a:t>
            </a:r>
            <a:endParaRPr sz="2400">
              <a:solidFill>
                <a:srgbClr val="FF0000"/>
              </a:solidFill>
            </a:endParaRPr>
          </a:p>
          <a:p>
            <a:pPr marL="1371600" lvl="0" indent="-381000" algn="l" rtl="0">
              <a:lnSpc>
                <a:spcPct val="90000"/>
              </a:lnSpc>
              <a:spcBef>
                <a:spcPts val="480"/>
              </a:spcBef>
              <a:spcAft>
                <a:spcPts val="0"/>
              </a:spcAft>
              <a:buClr>
                <a:srgbClr val="FF0000"/>
              </a:buClr>
              <a:buSzPts val="2400"/>
              <a:buChar char="-"/>
            </a:pPr>
            <a:r>
              <a:rPr lang="en-US" sz="2400">
                <a:solidFill>
                  <a:srgbClr val="FF0000"/>
                </a:solidFill>
              </a:rPr>
              <a:t>algemeen (wat + evaluatie)</a:t>
            </a:r>
            <a:endParaRPr sz="2400">
              <a:solidFill>
                <a:srgbClr val="FF0000"/>
              </a:solidFill>
            </a:endParaRPr>
          </a:p>
          <a:p>
            <a:pPr marL="1371600" lvl="0" indent="-381000" algn="l" rtl="0">
              <a:lnSpc>
                <a:spcPct val="90000"/>
              </a:lnSpc>
              <a:spcBef>
                <a:spcPts val="0"/>
              </a:spcBef>
              <a:spcAft>
                <a:spcPts val="0"/>
              </a:spcAft>
              <a:buClr>
                <a:srgbClr val="FF0000"/>
              </a:buClr>
              <a:buSzPts val="2400"/>
              <a:buChar char="-"/>
            </a:pPr>
            <a:r>
              <a:rPr lang="en-US" sz="2400">
                <a:solidFill>
                  <a:srgbClr val="FF0000"/>
                </a:solidFill>
              </a:rPr>
              <a:t>Rescorla-Wagner</a:t>
            </a:r>
            <a:endParaRPr sz="2400">
              <a:solidFill>
                <a:srgbClr val="FF0000"/>
              </a:solidFill>
            </a:endParaRPr>
          </a:p>
          <a:p>
            <a:pPr marL="1371600" lvl="0" indent="-381000" algn="l" rtl="0">
              <a:lnSpc>
                <a:spcPct val="90000"/>
              </a:lnSpc>
              <a:spcBef>
                <a:spcPts val="0"/>
              </a:spcBef>
              <a:spcAft>
                <a:spcPts val="0"/>
              </a:spcAft>
              <a:buClr>
                <a:srgbClr val="FF0000"/>
              </a:buClr>
              <a:buSzPts val="2400"/>
              <a:buChar char="-"/>
            </a:pPr>
            <a:r>
              <a:rPr lang="en-US" sz="2400">
                <a:solidFill>
                  <a:srgbClr val="FF0000"/>
                </a:solidFill>
              </a:rPr>
              <a:t>Wagner &amp; Bouton</a:t>
            </a:r>
            <a:endParaRPr sz="2400">
              <a:solidFill>
                <a:srgbClr val="FF0000"/>
              </a:solidFill>
            </a:endParaRPr>
          </a:p>
          <a:p>
            <a:pPr marL="1371600" lvl="0" indent="-381000" algn="l" rtl="0">
              <a:lnSpc>
                <a:spcPct val="90000"/>
              </a:lnSpc>
              <a:spcBef>
                <a:spcPts val="0"/>
              </a:spcBef>
              <a:spcAft>
                <a:spcPts val="0"/>
              </a:spcAft>
              <a:buClr>
                <a:srgbClr val="FF0000"/>
              </a:buClr>
              <a:buSzPts val="2400"/>
              <a:buChar char="-"/>
            </a:pPr>
            <a:r>
              <a:rPr lang="en-US" sz="2400">
                <a:solidFill>
                  <a:srgbClr val="FF0000"/>
                </a:solidFill>
              </a:rPr>
              <a:t>Comparator</a:t>
            </a:r>
            <a:endParaRPr sz="2400">
              <a:solidFill>
                <a:srgbClr val="FF0000"/>
              </a:solidFill>
            </a:endParaRPr>
          </a:p>
          <a:p>
            <a:pPr marL="0" lvl="0" indent="457200" algn="l" rtl="0">
              <a:lnSpc>
                <a:spcPct val="90000"/>
              </a:lnSpc>
              <a:spcBef>
                <a:spcPts val="480"/>
              </a:spcBef>
              <a:spcAft>
                <a:spcPts val="0"/>
              </a:spcAft>
              <a:buNone/>
            </a:pPr>
            <a:r>
              <a:rPr lang="en-US" sz="2400">
                <a:solidFill>
                  <a:srgbClr val="FF0000"/>
                </a:solidFill>
              </a:rPr>
              <a:t>II.2.2. Propositionele modellen</a:t>
            </a:r>
            <a:endParaRPr sz="2400">
              <a:solidFill>
                <a:srgbClr val="FF0000"/>
              </a:solidFill>
            </a:endParaRPr>
          </a:p>
          <a:p>
            <a:pPr marL="342900" lvl="0" indent="-342900" algn="l" rtl="0">
              <a:lnSpc>
                <a:spcPct val="90000"/>
              </a:lnSpc>
              <a:spcBef>
                <a:spcPts val="48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III. Operante conditionering</a:t>
            </a:r>
            <a:endParaRPr>
              <a:solidFill>
                <a:srgbClr val="666666"/>
              </a:solidFill>
            </a:endParaRPr>
          </a:p>
          <a:p>
            <a:pPr marL="342900" lvl="0" indent="-342900" algn="l" rtl="0">
              <a:lnSpc>
                <a:spcPct val="90000"/>
              </a:lnSpc>
              <a:spcBef>
                <a:spcPts val="48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IV. Complexe vormen van leren</a:t>
            </a:r>
            <a:endParaRPr>
              <a:solidFill>
                <a:srgbClr val="666666"/>
              </a:solidFill>
            </a:endParaRPr>
          </a:p>
          <a:p>
            <a:pPr marL="342900" lvl="0" indent="-342900" algn="l" rtl="0">
              <a:lnSpc>
                <a:spcPct val="90000"/>
              </a:lnSpc>
              <a:spcBef>
                <a:spcPts val="480"/>
              </a:spcBef>
              <a:spcAft>
                <a:spcPts val="0"/>
              </a:spcAft>
              <a:buClr>
                <a:schemeClr val="lt2"/>
              </a:buClr>
              <a:buSzPts val="2400"/>
              <a:buFont typeface="Times New Roman"/>
              <a:buNone/>
            </a:pPr>
            <a:r>
              <a:rPr lang="en-US" sz="2400" b="0" i="0" u="none">
                <a:solidFill>
                  <a:srgbClr val="666666"/>
                </a:solidFill>
                <a:latin typeface="Times New Roman"/>
                <a:ea typeface="Times New Roman"/>
                <a:cs typeface="Times New Roman"/>
                <a:sym typeface="Times New Roman"/>
              </a:rPr>
              <a:t>V. Toegepaste Leerpsychologie</a:t>
            </a:r>
            <a:endParaRPr>
              <a:solidFill>
                <a:srgbClr val="6666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Google Shape;595;p68"/>
          <p:cNvSpPr txBox="1">
            <a:spLocks noGrp="1"/>
          </p:cNvSpPr>
          <p:nvPr>
            <p:ph type="body" idx="1"/>
          </p:nvPr>
        </p:nvSpPr>
        <p:spPr>
          <a:xfrm>
            <a:off x="685800" y="304800"/>
            <a:ext cx="7772400" cy="579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e) Het comparator model van Miller</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Achterwaartse blokkering (BB)</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normaal (voorwaarts): A+, dan AX+</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RW: failure to learn (blokkeren)</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a:t>
            </a: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achterwaarts: AX+, dan A+</a:t>
            </a:r>
            <a:endParaRPr/>
          </a:p>
          <a:p>
            <a:pPr marL="342900" lvl="0" indent="-342900" algn="l" rtl="0">
              <a:lnSpc>
                <a:spcPct val="100000"/>
              </a:lnSpc>
              <a:spcBef>
                <a:spcPts val="560"/>
              </a:spcBef>
              <a:spcAft>
                <a:spcPts val="0"/>
              </a:spcAft>
              <a:buClr>
                <a:schemeClr val="dk1"/>
              </a:buClr>
              <a:buSzPts val="2800"/>
              <a:buFont typeface="Arial"/>
              <a:buNone/>
            </a:pPr>
            <a:endParaRPr sz="2800"/>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RW kan dit niet verklaren want X heeft al 	asso. sterkte en dit kan niet veranderen</a:t>
            </a:r>
            <a:r>
              <a:rPr lang="en-US" sz="2800"/>
              <a:t> </a:t>
            </a:r>
            <a:r>
              <a:rPr lang="en-US" sz="2800" b="0" i="0" u="none">
                <a:solidFill>
                  <a:schemeClr val="dk1"/>
                </a:solidFill>
                <a:latin typeface="Arial"/>
                <a:ea typeface="Arial"/>
                <a:cs typeface="Arial"/>
                <a:sym typeface="Arial"/>
              </a:rPr>
              <a:t>op A+ trials want X is daar niet aanwezig</a:t>
            </a:r>
            <a:endParaRPr/>
          </a:p>
          <a:p>
            <a:pPr marL="342900" lvl="0" indent="-342900" algn="l" rtl="0">
              <a:lnSpc>
                <a:spcPct val="100000"/>
              </a:lnSpc>
              <a:spcBef>
                <a:spcPts val="560"/>
              </a:spcBef>
              <a:spcAft>
                <a:spcPts val="0"/>
              </a:spcAft>
              <a:buClr>
                <a:schemeClr val="dk1"/>
              </a:buClr>
              <a:buSzPts val="2800"/>
              <a:buFont typeface="Arial"/>
              <a:buNone/>
            </a:pPr>
            <a:endParaRPr sz="2800"/>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fout: in echte leven kan info achteraf 	(retrospectief) gerevalueerd worden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0" name="Google Shape;600;p69"/>
          <p:cNvSpPr txBox="1">
            <a:spLocks noGrp="1"/>
          </p:cNvSpPr>
          <p:nvPr>
            <p:ph type="body" idx="1"/>
          </p:nvPr>
        </p:nvSpPr>
        <p:spPr>
          <a:xfrm>
            <a:off x="685800" y="304800"/>
            <a:ext cx="8278812" cy="5791200"/>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 Het comparator model </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enkel </a:t>
            </a:r>
            <a:r>
              <a:rPr lang="en-US" sz="2800" b="0" i="0" u="none">
                <a:solidFill>
                  <a:srgbClr val="FF0000"/>
                </a:solidFill>
                <a:latin typeface="Arial"/>
                <a:ea typeface="Arial"/>
                <a:cs typeface="Arial"/>
                <a:sym typeface="Arial"/>
              </a:rPr>
              <a:t>contiguïteit</a:t>
            </a:r>
            <a:r>
              <a:rPr lang="en-US" sz="2800" b="0" i="0" u="none">
                <a:solidFill>
                  <a:schemeClr val="dk1"/>
                </a:solidFill>
                <a:latin typeface="Arial"/>
                <a:ea typeface="Arial"/>
                <a:cs typeface="Arial"/>
                <a:sym typeface="Arial"/>
              </a:rPr>
              <a:t> telt voor asso vorming</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AX+: X-US relatie altijd geleerd</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 performantie hangt af van vergelijking 	(</a:t>
            </a:r>
            <a:r>
              <a:rPr lang="en-US" sz="2800" b="0" i="0" u="none">
                <a:solidFill>
                  <a:srgbClr val="FF0000"/>
                </a:solidFill>
                <a:latin typeface="Arial"/>
                <a:ea typeface="Arial"/>
                <a:cs typeface="Arial"/>
                <a:sym typeface="Arial"/>
              </a:rPr>
              <a:t>comparison</a:t>
            </a:r>
            <a:r>
              <a:rPr lang="en-US" sz="2800" b="0" i="0" u="none">
                <a:solidFill>
                  <a:schemeClr val="dk1"/>
                </a:solidFill>
                <a:latin typeface="Arial"/>
                <a:ea typeface="Arial"/>
                <a:cs typeface="Arial"/>
                <a:sym typeface="Arial"/>
              </a:rPr>
              <a:t>) sterkte X-US en sterkte A-US</a:t>
            </a:r>
            <a:endParaRPr/>
          </a:p>
          <a:p>
            <a:pPr marL="12573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=&gt; reactie op X minder als voor of na 			AX+ ook A+</a:t>
            </a:r>
            <a:endParaRPr/>
          </a:p>
          <a:p>
            <a:pPr marL="342900" lvl="0" indent="-342900" algn="l" rtl="0">
              <a:lnSpc>
                <a:spcPct val="9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90000"/>
              </a:lnSpc>
              <a:spcBef>
                <a:spcPts val="560"/>
              </a:spcBef>
              <a:spcAft>
                <a:spcPts val="0"/>
              </a:spcAft>
              <a:buClr>
                <a:schemeClr val="dk1"/>
              </a:buClr>
              <a:buSzPts val="2800"/>
              <a:buFont typeface="Arial"/>
              <a:buNone/>
            </a:pPr>
            <a:endParaRPr/>
          </a:p>
        </p:txBody>
      </p:sp>
      <p:pic>
        <p:nvPicPr>
          <p:cNvPr id="601" name="Google Shape;601;p69"/>
          <p:cNvPicPr preferRelativeResize="0"/>
          <p:nvPr/>
        </p:nvPicPr>
        <p:blipFill rotWithShape="1">
          <a:blip r:embed="rId3">
            <a:alphaModFix/>
          </a:blip>
          <a:srcRect/>
          <a:stretch/>
        </p:blipFill>
        <p:spPr>
          <a:xfrm>
            <a:off x="68250" y="3605800"/>
            <a:ext cx="8896350" cy="1562100"/>
          </a:xfrm>
          <a:prstGeom prst="rect">
            <a:avLst/>
          </a:prstGeom>
          <a:noFill/>
          <a:ln>
            <a:noFill/>
          </a:ln>
        </p:spPr>
      </p:pic>
      <p:sp>
        <p:nvSpPr>
          <p:cNvPr id="602" name="Google Shape;602;p69"/>
          <p:cNvSpPr txBox="1"/>
          <p:nvPr/>
        </p:nvSpPr>
        <p:spPr>
          <a:xfrm>
            <a:off x="2551662" y="5417312"/>
            <a:ext cx="1882800" cy="9240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Rescorla-</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Wagner: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Failure to “learn”</a:t>
            </a:r>
            <a:endParaRPr/>
          </a:p>
        </p:txBody>
      </p:sp>
      <p:sp>
        <p:nvSpPr>
          <p:cNvPr id="603" name="Google Shape;603;p69"/>
          <p:cNvSpPr txBox="1"/>
          <p:nvPr/>
        </p:nvSpPr>
        <p:spPr>
          <a:xfrm>
            <a:off x="5524300" y="5453712"/>
            <a:ext cx="2163900" cy="9240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Comparator</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Model: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Failure to “perform”</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07"/>
        <p:cNvGrpSpPr/>
        <p:nvPr/>
      </p:nvGrpSpPr>
      <p:grpSpPr>
        <a:xfrm>
          <a:off x="0" y="0"/>
          <a:ext cx="0" cy="0"/>
          <a:chOff x="0" y="0"/>
          <a:chExt cx="0" cy="0"/>
        </a:xfrm>
      </p:grpSpPr>
      <p:sp>
        <p:nvSpPr>
          <p:cNvPr id="608" name="Google Shape;608;p70"/>
          <p:cNvSpPr txBox="1">
            <a:spLocks noGrp="1"/>
          </p:cNvSpPr>
          <p:nvPr>
            <p:ph type="body" idx="1"/>
          </p:nvPr>
        </p:nvSpPr>
        <p:spPr>
          <a:xfrm>
            <a:off x="304800" y="381000"/>
            <a:ext cx="8686800" cy="5715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Comparator model: X testbeurt na AX+ </a:t>
            </a:r>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X 		     					US (directe act)</a:t>
            </a:r>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t>
            </a:r>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A			     				US (indirecte act)</a:t>
            </a:r>
            <a:endParaRPr/>
          </a:p>
        </p:txBody>
      </p:sp>
      <p:cxnSp>
        <p:nvCxnSpPr>
          <p:cNvPr id="609" name="Google Shape;609;p70"/>
          <p:cNvCxnSpPr/>
          <p:nvPr/>
        </p:nvCxnSpPr>
        <p:spPr>
          <a:xfrm>
            <a:off x="5715000" y="2133600"/>
            <a:ext cx="0" cy="2819400"/>
          </a:xfrm>
          <a:prstGeom prst="straightConnector1">
            <a:avLst/>
          </a:prstGeom>
          <a:noFill/>
          <a:ln w="9525" cap="flat" cmpd="sng">
            <a:solidFill>
              <a:schemeClr val="dk1"/>
            </a:solidFill>
            <a:prstDash val="solid"/>
            <a:miter lim="800000"/>
            <a:headEnd type="none" w="med" len="med"/>
            <a:tailEnd type="none" w="med" len="med"/>
          </a:ln>
        </p:spPr>
      </p:cxnSp>
      <p:cxnSp>
        <p:nvCxnSpPr>
          <p:cNvPr id="610" name="Google Shape;610;p70"/>
          <p:cNvCxnSpPr/>
          <p:nvPr/>
        </p:nvCxnSpPr>
        <p:spPr>
          <a:xfrm>
            <a:off x="5715000" y="3581400"/>
            <a:ext cx="1371600" cy="0"/>
          </a:xfrm>
          <a:prstGeom prst="straightConnector1">
            <a:avLst/>
          </a:prstGeom>
          <a:noFill/>
          <a:ln w="9525" cap="flat" cmpd="sng">
            <a:solidFill>
              <a:schemeClr val="dk1"/>
            </a:solidFill>
            <a:prstDash val="solid"/>
            <a:miter lim="800000"/>
            <a:headEnd type="none" w="med" len="med"/>
            <a:tailEnd type="triangle" w="med" len="med"/>
          </a:ln>
        </p:spPr>
      </p:cxnSp>
      <p:sp>
        <p:nvSpPr>
          <p:cNvPr id="611" name="Google Shape;611;p70"/>
          <p:cNvSpPr txBox="1"/>
          <p:nvPr/>
        </p:nvSpPr>
        <p:spPr>
          <a:xfrm>
            <a:off x="7239000" y="3352800"/>
            <a:ext cx="59055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CR</a:t>
            </a:r>
            <a:endParaRPr/>
          </a:p>
        </p:txBody>
      </p:sp>
      <p:cxnSp>
        <p:nvCxnSpPr>
          <p:cNvPr id="612" name="Google Shape;612;p70"/>
          <p:cNvCxnSpPr/>
          <p:nvPr/>
        </p:nvCxnSpPr>
        <p:spPr>
          <a:xfrm>
            <a:off x="1881900" y="1981200"/>
            <a:ext cx="0" cy="2971800"/>
          </a:xfrm>
          <a:prstGeom prst="straightConnector1">
            <a:avLst/>
          </a:prstGeom>
          <a:noFill/>
          <a:ln w="9525" cap="flat" cmpd="sng">
            <a:solidFill>
              <a:schemeClr val="dk1"/>
            </a:solidFill>
            <a:prstDash val="solid"/>
            <a:miter lim="800000"/>
            <a:headEnd type="none" w="med" len="med"/>
            <a:tailEnd type="triangle" w="med" len="med"/>
          </a:ln>
        </p:spPr>
      </p:cxnSp>
      <p:sp>
        <p:nvSpPr>
          <p:cNvPr id="613" name="Google Shape;613;p70"/>
          <p:cNvSpPr txBox="1"/>
          <p:nvPr/>
        </p:nvSpPr>
        <p:spPr>
          <a:xfrm>
            <a:off x="5715000" y="3124200"/>
            <a:ext cx="1216025"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Verschil</a:t>
            </a:r>
            <a:endParaRPr/>
          </a:p>
        </p:txBody>
      </p:sp>
      <p:sp>
        <p:nvSpPr>
          <p:cNvPr id="614" name="Google Shape;614;p70"/>
          <p:cNvSpPr txBox="1"/>
          <p:nvPr/>
        </p:nvSpPr>
        <p:spPr>
          <a:xfrm>
            <a:off x="2168150" y="5342125"/>
            <a:ext cx="34581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a:solidFill>
                  <a:schemeClr val="dk1"/>
                </a:solidFill>
                <a:latin typeface="Times New Roman"/>
                <a:ea typeface="Times New Roman"/>
                <a:cs typeface="Times New Roman"/>
                <a:sym typeface="Times New Roman"/>
              </a:rPr>
              <a:t>Sterk als bijkomend A+</a:t>
            </a:r>
            <a:endParaRPr/>
          </a:p>
        </p:txBody>
      </p:sp>
      <p:cxnSp>
        <p:nvCxnSpPr>
          <p:cNvPr id="615" name="Google Shape;615;p70"/>
          <p:cNvCxnSpPr/>
          <p:nvPr/>
        </p:nvCxnSpPr>
        <p:spPr>
          <a:xfrm>
            <a:off x="2260125" y="1813050"/>
            <a:ext cx="2819400" cy="0"/>
          </a:xfrm>
          <a:prstGeom prst="straightConnector1">
            <a:avLst/>
          </a:prstGeom>
          <a:noFill/>
          <a:ln w="9525" cap="flat" cmpd="sng">
            <a:solidFill>
              <a:schemeClr val="dk1"/>
            </a:solidFill>
            <a:prstDash val="solid"/>
            <a:miter lim="800000"/>
            <a:headEnd type="none" w="med" len="med"/>
            <a:tailEnd type="triangle" w="med" len="med"/>
          </a:ln>
        </p:spPr>
      </p:cxnSp>
      <p:cxnSp>
        <p:nvCxnSpPr>
          <p:cNvPr id="616" name="Google Shape;616;p70"/>
          <p:cNvCxnSpPr/>
          <p:nvPr/>
        </p:nvCxnSpPr>
        <p:spPr>
          <a:xfrm>
            <a:off x="2446550" y="5221225"/>
            <a:ext cx="2743200" cy="0"/>
          </a:xfrm>
          <a:prstGeom prst="straightConnector1">
            <a:avLst/>
          </a:prstGeom>
          <a:noFill/>
          <a:ln w="9525" cap="flat" cmpd="sng">
            <a:solidFill>
              <a:schemeClr val="dk1"/>
            </a:solidFill>
            <a:prstDash val="solid"/>
            <a:miter lim="800000"/>
            <a:headEnd type="none" w="med" len="med"/>
            <a:tailEnd type="triangl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20"/>
        <p:cNvGrpSpPr/>
        <p:nvPr/>
      </p:nvGrpSpPr>
      <p:grpSpPr>
        <a:xfrm>
          <a:off x="0" y="0"/>
          <a:ext cx="0" cy="0"/>
          <a:chOff x="0" y="0"/>
          <a:chExt cx="0" cy="0"/>
        </a:xfrm>
      </p:grpSpPr>
      <p:sp>
        <p:nvSpPr>
          <p:cNvPr id="621" name="Google Shape;621;p71"/>
          <p:cNvSpPr txBox="1">
            <a:spLocks noGrp="1"/>
          </p:cNvSpPr>
          <p:nvPr>
            <p:ph type="body" idx="1"/>
          </p:nvPr>
        </p:nvSpPr>
        <p:spPr>
          <a:xfrm>
            <a:off x="250825" y="260350"/>
            <a:ext cx="8713787" cy="6192837"/>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None/>
            </a:pPr>
            <a:r>
              <a:rPr lang="en-US" sz="2400" b="0" i="0" u="sng">
                <a:solidFill>
                  <a:schemeClr val="dk1"/>
                </a:solidFill>
                <a:latin typeface="Arial"/>
                <a:ea typeface="Arial"/>
                <a:cs typeface="Arial"/>
                <a:sym typeface="Arial"/>
              </a:rPr>
              <a:t>II.2.2. Propositionele modellen</a:t>
            </a:r>
            <a:endParaRPr/>
          </a:p>
          <a:p>
            <a:pPr marL="342900" lvl="0" indent="-342900" algn="l" rtl="0">
              <a:lnSpc>
                <a:spcPct val="90000"/>
              </a:lnSpc>
              <a:spcBef>
                <a:spcPts val="480"/>
              </a:spcBef>
              <a:spcAft>
                <a:spcPts val="0"/>
              </a:spcAft>
              <a:buClr>
                <a:schemeClr val="dk1"/>
              </a:buClr>
              <a:buSzPts val="2400"/>
              <a:buFont typeface="Arial"/>
              <a:buNone/>
            </a:pPr>
            <a:r>
              <a:rPr lang="en-US" sz="2400" b="0" i="1" u="none">
                <a:solidFill>
                  <a:schemeClr val="dk1"/>
                </a:solidFill>
                <a:latin typeface="Arial"/>
                <a:ea typeface="Arial"/>
                <a:cs typeface="Arial"/>
                <a:sym typeface="Arial"/>
              </a:rPr>
              <a:t>II.2.2.1. Kern</a:t>
            </a:r>
            <a:endParaRPr/>
          </a:p>
          <a:p>
            <a:pPr marL="342900" lvl="0" indent="-342900" algn="l" rtl="0">
              <a:lnSpc>
                <a:spcPct val="9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endParaRPr sz="2400"/>
          </a:p>
          <a:p>
            <a:pPr marL="342900" lvl="0" indent="-342900" algn="l" rtl="0">
              <a:lnSpc>
                <a:spcPct val="90000"/>
              </a:lnSpc>
              <a:spcBef>
                <a:spcPts val="480"/>
              </a:spcBef>
              <a:spcAft>
                <a:spcPts val="0"/>
              </a:spcAft>
              <a:buClr>
                <a:schemeClr val="dk1"/>
              </a:buClr>
              <a:buSzPts val="2400"/>
              <a:buFont typeface="Arial"/>
              <a:buNone/>
            </a:pPr>
            <a:endParaRPr sz="2400"/>
          </a:p>
          <a:p>
            <a:pPr marL="342900" lvl="0" indent="-342900" algn="l" rtl="0">
              <a:lnSpc>
                <a:spcPct val="90000"/>
              </a:lnSpc>
              <a:spcBef>
                <a:spcPts val="480"/>
              </a:spcBef>
              <a:spcAft>
                <a:spcPts val="0"/>
              </a:spcAft>
              <a:buClr>
                <a:schemeClr val="dk1"/>
              </a:buClr>
              <a:buSzPts val="2400"/>
              <a:buFont typeface="Arial"/>
              <a:buNone/>
            </a:pPr>
            <a:endParaRPr sz="2400"/>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endParaRPr sz="2400" b="0" i="0" u="none">
              <a:solidFill>
                <a:schemeClr val="dk1"/>
              </a:solidFill>
              <a:latin typeface="Arial"/>
              <a:ea typeface="Arial"/>
              <a:cs typeface="Arial"/>
              <a:sym typeface="Arial"/>
            </a:endParaRPr>
          </a:p>
          <a:p>
            <a:pPr marL="0" lvl="0" indent="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propositie = uitspraak over werkelijkheid</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 waarheidsgehalte (belief) &lt;&gt; associatie</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 ook AARD van relatie &lt;&gt; associatie</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(vb., stof in bloed=oorzaak of gevolg van ziekte)</a:t>
            </a:r>
            <a:endParaRPr sz="2400" b="0" i="0" u="none">
              <a:solidFill>
                <a:schemeClr val="dk1"/>
              </a:solidFill>
              <a:latin typeface="Arial"/>
              <a:ea typeface="Arial"/>
              <a:cs typeface="Arial"/>
              <a:sym typeface="Arial"/>
            </a:endParaRPr>
          </a:p>
          <a:p>
            <a:pPr marL="342900" lvl="0" indent="-342900" algn="l" rtl="0">
              <a:lnSpc>
                <a:spcPct val="90000"/>
              </a:lnSpc>
              <a:spcBef>
                <a:spcPts val="480"/>
              </a:spcBef>
              <a:spcAft>
                <a:spcPts val="0"/>
              </a:spcAft>
              <a:buClr>
                <a:schemeClr val="dk1"/>
              </a:buClr>
              <a:buSzPts val="2400"/>
              <a:buFont typeface="Arial"/>
              <a:buNone/>
            </a:pPr>
            <a:endParaRPr sz="2400"/>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vorming proposities is niet-automatisch (vb., bewustzijn en aandacht nodig)</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==&gt; PROBLEM SOLVING: Hypotheses genereren en evalueren op basis van alle kennis die je hebt</a:t>
            </a:r>
            <a:endParaRPr/>
          </a:p>
          <a:p>
            <a:pPr marL="342900" lvl="0" indent="-342900" algn="l" rtl="0">
              <a:lnSpc>
                <a:spcPct val="90000"/>
              </a:lnSpc>
              <a:spcBef>
                <a:spcPts val="480"/>
              </a:spcBef>
              <a:spcAft>
                <a:spcPts val="0"/>
              </a:spcAft>
              <a:buClr>
                <a:schemeClr val="dk1"/>
              </a:buClr>
              <a:buSzPts val="2400"/>
              <a:buFont typeface="Arial"/>
              <a:buNone/>
            </a:pPr>
            <a:r>
              <a:rPr lang="en-US" sz="2400" b="0" i="1" u="none">
                <a:solidFill>
                  <a:schemeClr val="dk1"/>
                </a:solidFill>
                <a:latin typeface="Arial"/>
                <a:ea typeface="Arial"/>
                <a:cs typeface="Arial"/>
                <a:sym typeface="Arial"/>
              </a:rPr>
              <a:t>	= constructief proces (net als perceptie, geheugen…)</a:t>
            </a:r>
            <a:endParaRPr/>
          </a:p>
        </p:txBody>
      </p:sp>
      <p:pic>
        <p:nvPicPr>
          <p:cNvPr id="622" name="Google Shape;622;p71"/>
          <p:cNvPicPr preferRelativeResize="0"/>
          <p:nvPr/>
        </p:nvPicPr>
        <p:blipFill>
          <a:blip r:embed="rId3">
            <a:alphaModFix/>
          </a:blip>
          <a:stretch>
            <a:fillRect/>
          </a:stretch>
        </p:blipFill>
        <p:spPr>
          <a:xfrm>
            <a:off x="0" y="1048935"/>
            <a:ext cx="9143999" cy="1684231"/>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626"/>
        <p:cNvGrpSpPr/>
        <p:nvPr/>
      </p:nvGrpSpPr>
      <p:grpSpPr>
        <a:xfrm>
          <a:off x="0" y="0"/>
          <a:ext cx="0" cy="0"/>
          <a:chOff x="0" y="0"/>
          <a:chExt cx="0" cy="0"/>
        </a:xfrm>
      </p:grpSpPr>
      <p:pic>
        <p:nvPicPr>
          <p:cNvPr id="627" name="Google Shape;627;p72"/>
          <p:cNvPicPr preferRelativeResize="0"/>
          <p:nvPr/>
        </p:nvPicPr>
        <p:blipFill rotWithShape="1">
          <a:blip r:embed="rId3">
            <a:alphaModFix/>
          </a:blip>
          <a:srcRect/>
          <a:stretch/>
        </p:blipFill>
        <p:spPr>
          <a:xfrm>
            <a:off x="0" y="620712"/>
            <a:ext cx="9144000" cy="56165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31"/>
        <p:cNvGrpSpPr/>
        <p:nvPr/>
      </p:nvGrpSpPr>
      <p:grpSpPr>
        <a:xfrm>
          <a:off x="0" y="0"/>
          <a:ext cx="0" cy="0"/>
          <a:chOff x="0" y="0"/>
          <a:chExt cx="0" cy="0"/>
        </a:xfrm>
      </p:grpSpPr>
      <p:sp>
        <p:nvSpPr>
          <p:cNvPr id="632" name="Google Shape;632;p73"/>
          <p:cNvSpPr txBox="1">
            <a:spLocks noGrp="1"/>
          </p:cNvSpPr>
          <p:nvPr>
            <p:ph type="body" idx="1"/>
          </p:nvPr>
        </p:nvSpPr>
        <p:spPr>
          <a:xfrm>
            <a:off x="457200" y="404812"/>
            <a:ext cx="8229600" cy="57213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 vb. Hond van Pavlov:</a:t>
            </a:r>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342900" algn="l" rtl="0">
              <a:lnSpc>
                <a:spcPct val="100000"/>
              </a:lnSpc>
              <a:spcBef>
                <a:spcPts val="640"/>
              </a:spcBef>
              <a:spcAft>
                <a:spcPts val="0"/>
              </a:spcAft>
              <a:buClr>
                <a:schemeClr val="dk1"/>
              </a:buClr>
              <a:buSzPts val="3200"/>
              <a:buFont typeface="Arial"/>
              <a:buNone/>
            </a:pPr>
            <a:endParaRPr/>
          </a:p>
        </p:txBody>
      </p:sp>
      <p:sp>
        <p:nvSpPr>
          <p:cNvPr id="633" name="Google Shape;633;p73"/>
          <p:cNvSpPr txBox="1"/>
          <p:nvPr/>
        </p:nvSpPr>
        <p:spPr>
          <a:xfrm>
            <a:off x="755650" y="1989137"/>
            <a:ext cx="1481137" cy="2663825"/>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Bel</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Voedsel</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Bel</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Voedsel</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a:t>
            </a:r>
            <a:endParaRPr/>
          </a:p>
          <a:p>
            <a:pPr marL="0" marR="0" lvl="0" indent="0" algn="l" rtl="0">
              <a:lnSpc>
                <a:spcPct val="100000"/>
              </a:lnSpc>
              <a:spcBef>
                <a:spcPts val="0"/>
              </a:spcBef>
              <a:spcAft>
                <a:spcPts val="0"/>
              </a:spcAft>
              <a:buNone/>
            </a:pPr>
            <a:endParaRPr sz="2800" b="0" i="0" u="none">
              <a:solidFill>
                <a:schemeClr val="dk1"/>
              </a:solidFill>
              <a:latin typeface="Arial"/>
              <a:ea typeface="Arial"/>
              <a:cs typeface="Arial"/>
              <a:sym typeface="Arial"/>
            </a:endParaRPr>
          </a:p>
        </p:txBody>
      </p:sp>
      <p:sp>
        <p:nvSpPr>
          <p:cNvPr id="634" name="Google Shape;634;p73"/>
          <p:cNvSpPr txBox="1"/>
          <p:nvPr/>
        </p:nvSpPr>
        <p:spPr>
          <a:xfrm>
            <a:off x="3276600" y="1989137"/>
            <a:ext cx="2470150" cy="2236787"/>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a:t>
            </a:r>
            <a:endParaRPr/>
          </a:p>
          <a:p>
            <a:pPr marL="0" marR="0" lvl="0" indent="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belief:</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“Bel voorspelt </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voedsel”!</a:t>
            </a:r>
            <a:endParaRPr/>
          </a:p>
        </p:txBody>
      </p:sp>
      <p:sp>
        <p:nvSpPr>
          <p:cNvPr id="635" name="Google Shape;635;p73"/>
          <p:cNvSpPr txBox="1"/>
          <p:nvPr/>
        </p:nvSpPr>
        <p:spPr>
          <a:xfrm>
            <a:off x="6659562" y="1916112"/>
            <a:ext cx="2154237" cy="180975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Bel =&gt;</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Verwachting</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Voedsel</a:t>
            </a:r>
            <a:endParaRPr/>
          </a:p>
          <a:p>
            <a:pPr marL="0" marR="0" lvl="0" indent="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=&gt; salivatie</a:t>
            </a:r>
            <a:endParaRPr/>
          </a:p>
        </p:txBody>
      </p:sp>
      <p:sp>
        <p:nvSpPr>
          <p:cNvPr id="636" name="Google Shape;636;p73"/>
          <p:cNvSpPr/>
          <p:nvPr/>
        </p:nvSpPr>
        <p:spPr>
          <a:xfrm>
            <a:off x="2339975" y="2349500"/>
            <a:ext cx="863600" cy="503237"/>
          </a:xfrm>
          <a:prstGeom prst="rightArrow">
            <a:avLst>
              <a:gd name="adj1" fmla="val 50000"/>
              <a:gd name="adj2" fmla="val 50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7" name="Google Shape;637;p73"/>
          <p:cNvSpPr/>
          <p:nvPr/>
        </p:nvSpPr>
        <p:spPr>
          <a:xfrm>
            <a:off x="5795962" y="2420937"/>
            <a:ext cx="863600" cy="503237"/>
          </a:xfrm>
          <a:prstGeom prst="rightArrow">
            <a:avLst>
              <a:gd name="adj1" fmla="val 50000"/>
              <a:gd name="adj2" fmla="val 50000"/>
            </a:avLst>
          </a:prstGeom>
          <a:solidFill>
            <a:schemeClr val="accent1"/>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638" name="Google Shape;638;p73"/>
          <p:cNvSpPr txBox="1"/>
          <p:nvPr/>
        </p:nvSpPr>
        <p:spPr>
          <a:xfrm>
            <a:off x="655200" y="5491750"/>
            <a:ext cx="8031600" cy="9987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3200">
                <a:solidFill>
                  <a:schemeClr val="dk1"/>
                </a:solidFill>
              </a:rPr>
              <a:t>Zie VIDEO over belief violation in honden</a:t>
            </a:r>
            <a:endParaRPr sz="2800" b="0" i="0" u="none">
              <a:solidFill>
                <a:schemeClr val="dk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33"/>
                                        </p:tgtEl>
                                        <p:attrNameLst>
                                          <p:attrName>style.visibility</p:attrName>
                                        </p:attrNameLst>
                                      </p:cBhvr>
                                      <p:to>
                                        <p:strVal val="visible"/>
                                      </p:to>
                                    </p:set>
                                    <p:animEffect transition="in" filter="fade">
                                      <p:cBhvr>
                                        <p:cTn id="7" dur="500"/>
                                        <p:tgtEl>
                                          <p:spTgt spid="6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36"/>
                                        </p:tgtEl>
                                        <p:attrNameLst>
                                          <p:attrName>style.visibility</p:attrName>
                                        </p:attrNameLst>
                                      </p:cBhvr>
                                      <p:to>
                                        <p:strVal val="visible"/>
                                      </p:to>
                                    </p:set>
                                    <p:animEffect transition="in" filter="fade">
                                      <p:cBhvr>
                                        <p:cTn id="12" dur="500"/>
                                        <p:tgtEl>
                                          <p:spTgt spid="63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34"/>
                                        </p:tgtEl>
                                        <p:attrNameLst>
                                          <p:attrName>style.visibility</p:attrName>
                                        </p:attrNameLst>
                                      </p:cBhvr>
                                      <p:to>
                                        <p:strVal val="visible"/>
                                      </p:to>
                                    </p:set>
                                    <p:animEffect transition="in" filter="fade">
                                      <p:cBhvr>
                                        <p:cTn id="17" dur="500"/>
                                        <p:tgtEl>
                                          <p:spTgt spid="63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37"/>
                                        </p:tgtEl>
                                        <p:attrNameLst>
                                          <p:attrName>style.visibility</p:attrName>
                                        </p:attrNameLst>
                                      </p:cBhvr>
                                      <p:to>
                                        <p:strVal val="visible"/>
                                      </p:to>
                                    </p:set>
                                    <p:animEffect transition="in" filter="fade">
                                      <p:cBhvr>
                                        <p:cTn id="22" dur="500"/>
                                        <p:tgtEl>
                                          <p:spTgt spid="6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35"/>
                                        </p:tgtEl>
                                        <p:attrNameLst>
                                          <p:attrName>style.visibility</p:attrName>
                                        </p:attrNameLst>
                                      </p:cBhvr>
                                      <p:to>
                                        <p:strVal val="visible"/>
                                      </p:to>
                                    </p:set>
                                    <p:animEffect transition="in" filter="fade">
                                      <p:cBhvr>
                                        <p:cTn id="27" dur="500"/>
                                        <p:tgtEl>
                                          <p:spTgt spid="63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38"/>
                                        </p:tgtEl>
                                        <p:attrNameLst>
                                          <p:attrName>style.visibility</p:attrName>
                                        </p:attrNameLst>
                                      </p:cBhvr>
                                      <p:to>
                                        <p:strVal val="visible"/>
                                      </p:to>
                                    </p:set>
                                    <p:animEffect transition="in" filter="fade">
                                      <p:cBhvr>
                                        <p:cTn id="32" dur="1000"/>
                                        <p:tgtEl>
                                          <p:spTgt spid="6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4"/>
          <p:cNvSpPr txBox="1">
            <a:spLocks noGrp="1"/>
          </p:cNvSpPr>
          <p:nvPr>
            <p:ph type="body" idx="1"/>
          </p:nvPr>
        </p:nvSpPr>
        <p:spPr>
          <a:xfrm>
            <a:off x="457200" y="333375"/>
            <a:ext cx="8229600" cy="5792787"/>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None/>
            </a:pPr>
            <a:r>
              <a:rPr lang="en-US" sz="2800" b="0" i="1" u="none">
                <a:solidFill>
                  <a:schemeClr val="dk1"/>
                </a:solidFill>
                <a:latin typeface="Arial"/>
                <a:ea typeface="Arial"/>
                <a:cs typeface="Arial"/>
                <a:sym typeface="Arial"/>
              </a:rPr>
              <a:t>II.2.2.2. Algemene evaluatie</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a) Heuristische waarde</a:t>
            </a:r>
            <a:endParaRPr/>
          </a:p>
          <a:p>
            <a:pPr marL="342900" lvl="0" indent="-342900" algn="l" rtl="0">
              <a:lnSpc>
                <a:spcPct val="100000"/>
              </a:lnSpc>
              <a:spcBef>
                <a:spcPts val="560"/>
              </a:spcBef>
              <a:spcAft>
                <a:spcPts val="0"/>
              </a:spcAft>
              <a:buClr>
                <a:schemeClr val="dk1"/>
              </a:buClr>
              <a:buSzPts val="2800"/>
              <a:buFont typeface="Arial"/>
              <a:buNone/>
            </a:pPr>
            <a:endParaRPr sz="2800" b="0" i="1" u="sng">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1" u="sng">
                <a:solidFill>
                  <a:schemeClr val="dk1"/>
                </a:solidFill>
                <a:latin typeface="Arial"/>
                <a:ea typeface="Arial"/>
                <a:cs typeface="Arial"/>
                <a:sym typeface="Arial"/>
              </a:rPr>
              <a:t>Invloed eigenschappen CS, US, intrinsieke relatie</a:t>
            </a:r>
            <a:r>
              <a:rPr lang="en-US" sz="2800" b="0" i="1"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Impact via</a:t>
            </a:r>
            <a:endParaRPr/>
          </a:p>
          <a:p>
            <a:pPr marL="342900" lvl="0" indent="-342900" algn="l" rtl="0">
              <a:lnSpc>
                <a:spcPct val="100000"/>
              </a:lnSpc>
              <a:spcBef>
                <a:spcPts val="560"/>
              </a:spcBef>
              <a:spcAft>
                <a:spcPts val="0"/>
              </a:spcAft>
              <a:buClr>
                <a:schemeClr val="dk1"/>
              </a:buClr>
              <a:buSzPts val="2800"/>
              <a:buFont typeface="Arial"/>
              <a:buNone/>
            </a:pPr>
            <a:r>
              <a:rPr lang="en-US" sz="2800" b="0" i="1"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=&gt; aandacht </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motivatie</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hypotheses (kennis CS-US relatie)</a:t>
            </a:r>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47"/>
        <p:cNvGrpSpPr/>
        <p:nvPr/>
      </p:nvGrpSpPr>
      <p:grpSpPr>
        <a:xfrm>
          <a:off x="0" y="0"/>
          <a:ext cx="0" cy="0"/>
          <a:chOff x="0" y="0"/>
          <a:chExt cx="0" cy="0"/>
        </a:xfrm>
      </p:grpSpPr>
      <p:sp>
        <p:nvSpPr>
          <p:cNvPr id="648" name="Google Shape;648;p75"/>
          <p:cNvSpPr txBox="1">
            <a:spLocks noGrp="1"/>
          </p:cNvSpPr>
          <p:nvPr>
            <p:ph type="body" idx="1"/>
          </p:nvPr>
        </p:nvSpPr>
        <p:spPr>
          <a:xfrm>
            <a:off x="457200" y="260350"/>
            <a:ext cx="8507412" cy="586581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800"/>
              <a:buFont typeface="Arial"/>
              <a:buNone/>
            </a:pPr>
            <a:r>
              <a:rPr lang="en-US" sz="2800" b="0" i="1" u="sng">
                <a:solidFill>
                  <a:schemeClr val="dk1"/>
                </a:solidFill>
                <a:latin typeface="Arial"/>
                <a:ea typeface="Arial"/>
                <a:cs typeface="Arial"/>
                <a:sym typeface="Arial"/>
              </a:rPr>
              <a:t>Ook onwillekeurig, irrationeel gedrag</a:t>
            </a:r>
            <a:endParaRPr sz="2800" b="0" i="0" u="sng">
              <a:solidFill>
                <a:schemeClr val="dk1"/>
              </a:solidFill>
              <a:latin typeface="Arial"/>
              <a:ea typeface="Arial"/>
              <a:cs typeface="Arial"/>
              <a:sym typeface="Arial"/>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in principe vele soorten gedrag, ook irrationeel</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model zegt niet welk gedrag (idem voor associatieve modellen)</a:t>
            </a:r>
            <a:endParaRPr/>
          </a:p>
          <a:p>
            <a:pPr marL="342900" lvl="0" indent="-342900" algn="l" rtl="0">
              <a:lnSpc>
                <a:spcPct val="90000"/>
              </a:lnSpc>
              <a:spcBef>
                <a:spcPts val="560"/>
              </a:spcBef>
              <a:spcAft>
                <a:spcPts val="0"/>
              </a:spcAft>
              <a:buClr>
                <a:schemeClr val="dk1"/>
              </a:buClr>
              <a:buSzPts val="2800"/>
              <a:buFont typeface="Arial"/>
              <a:buNone/>
            </a:pPr>
            <a:endParaRPr sz="2800" b="0" i="1" u="sng">
              <a:solidFill>
                <a:schemeClr val="dk1"/>
              </a:solidFill>
              <a:latin typeface="Arial"/>
              <a:ea typeface="Arial"/>
              <a:cs typeface="Arial"/>
              <a:sym typeface="Arial"/>
            </a:endParaRPr>
          </a:p>
          <a:p>
            <a:pPr marL="342900" lvl="0" indent="-342900" algn="l" rtl="0">
              <a:lnSpc>
                <a:spcPct val="90000"/>
              </a:lnSpc>
              <a:spcBef>
                <a:spcPts val="560"/>
              </a:spcBef>
              <a:spcAft>
                <a:spcPts val="0"/>
              </a:spcAft>
              <a:buClr>
                <a:schemeClr val="dk1"/>
              </a:buClr>
              <a:buSzPts val="2800"/>
              <a:buFont typeface="Arial"/>
              <a:buNone/>
            </a:pPr>
            <a:r>
              <a:rPr lang="en-US" sz="2800" b="0" i="1" u="sng">
                <a:solidFill>
                  <a:schemeClr val="dk1"/>
                </a:solidFill>
                <a:latin typeface="Arial"/>
                <a:ea typeface="Arial"/>
                <a:cs typeface="Arial"/>
                <a:sym typeface="Arial"/>
              </a:rPr>
              <a:t>Eerst bewust oordeel CS-US relatie</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omdat propositie bewust moet zijn</a:t>
            </a:r>
            <a:endParaRPr/>
          </a:p>
          <a:p>
            <a:pPr marL="342900" lvl="0" indent="-342900" algn="l" rtl="0">
              <a:lnSpc>
                <a:spcPct val="90000"/>
              </a:lnSpc>
              <a:spcBef>
                <a:spcPts val="560"/>
              </a:spcBef>
              <a:spcAft>
                <a:spcPts val="0"/>
              </a:spcAft>
              <a:buClr>
                <a:schemeClr val="dk1"/>
              </a:buClr>
              <a:buSzPts val="2800"/>
              <a:buFont typeface="Arial"/>
              <a:buNone/>
            </a:pPr>
            <a:endParaRPr sz="2800" b="0" i="1" u="sng">
              <a:solidFill>
                <a:schemeClr val="dk1"/>
              </a:solidFill>
              <a:latin typeface="Arial"/>
              <a:ea typeface="Arial"/>
              <a:cs typeface="Arial"/>
              <a:sym typeface="Arial"/>
            </a:endParaRPr>
          </a:p>
          <a:p>
            <a:pPr marL="342900" lvl="0" indent="-342900" algn="l" rtl="0">
              <a:lnSpc>
                <a:spcPct val="90000"/>
              </a:lnSpc>
              <a:spcBef>
                <a:spcPts val="560"/>
              </a:spcBef>
              <a:spcAft>
                <a:spcPts val="0"/>
              </a:spcAft>
              <a:buClr>
                <a:schemeClr val="dk1"/>
              </a:buClr>
              <a:buSzPts val="2800"/>
              <a:buFont typeface="Arial"/>
              <a:buNone/>
            </a:pPr>
            <a:r>
              <a:rPr lang="en-US" sz="2800" b="0" i="1" u="sng">
                <a:solidFill>
                  <a:schemeClr val="dk1"/>
                </a:solidFill>
                <a:latin typeface="Arial"/>
                <a:ea typeface="Arial"/>
                <a:cs typeface="Arial"/>
                <a:sym typeface="Arial"/>
              </a:rPr>
              <a:t>Verschillende organismes</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niet alle dieren hebben proposities</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maar sommige dieren wel (vb., ratten): Ze gebruiken beschikbare cognitieve vaardigheden</a:t>
            </a:r>
            <a:endParaRPr/>
          </a:p>
          <a:p>
            <a:pPr marL="342900" lvl="0" indent="-342900" algn="l" rtl="0">
              <a:lnSpc>
                <a:spcPct val="9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VIDEO tool use + problem solving in birds</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pic>
        <p:nvPicPr>
          <p:cNvPr id="653" name="Google Shape;653;p76"/>
          <p:cNvPicPr preferRelativeResize="0"/>
          <p:nvPr/>
        </p:nvPicPr>
        <p:blipFill rotWithShape="1">
          <a:blip r:embed="rId3">
            <a:alphaModFix/>
          </a:blip>
          <a:srcRect/>
          <a:stretch/>
        </p:blipFill>
        <p:spPr>
          <a:xfrm>
            <a:off x="68262" y="404812"/>
            <a:ext cx="9017000" cy="507523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57"/>
        <p:cNvGrpSpPr/>
        <p:nvPr/>
      </p:nvGrpSpPr>
      <p:grpSpPr>
        <a:xfrm>
          <a:off x="0" y="0"/>
          <a:ext cx="0" cy="0"/>
          <a:chOff x="0" y="0"/>
          <a:chExt cx="0" cy="0"/>
        </a:xfrm>
      </p:grpSpPr>
      <p:pic>
        <p:nvPicPr>
          <p:cNvPr id="658" name="Google Shape;658;p77"/>
          <p:cNvPicPr preferRelativeResize="0"/>
          <p:nvPr/>
        </p:nvPicPr>
        <p:blipFill rotWithShape="1">
          <a:blip r:embed="rId3">
            <a:alphaModFix/>
          </a:blip>
          <a:srcRect/>
          <a:stretch/>
        </p:blipFill>
        <p:spPr>
          <a:xfrm>
            <a:off x="611187" y="130175"/>
            <a:ext cx="7777162" cy="67214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41"/>
        <p:cNvGrpSpPr/>
        <p:nvPr/>
      </p:nvGrpSpPr>
      <p:grpSpPr>
        <a:xfrm>
          <a:off x="0" y="0"/>
          <a:ext cx="0" cy="0"/>
          <a:chOff x="0" y="0"/>
          <a:chExt cx="0" cy="0"/>
        </a:xfrm>
      </p:grpSpPr>
      <p:sp>
        <p:nvSpPr>
          <p:cNvPr id="442" name="Google Shape;442;p60"/>
          <p:cNvSpPr txBox="1">
            <a:spLocks noGrp="1"/>
          </p:cNvSpPr>
          <p:nvPr>
            <p:ph type="body" idx="1"/>
          </p:nvPr>
        </p:nvSpPr>
        <p:spPr>
          <a:xfrm>
            <a:off x="685800" y="216675"/>
            <a:ext cx="7772400" cy="5879400"/>
          </a:xfrm>
          <a:prstGeom prst="rect">
            <a:avLst/>
          </a:prstGeom>
        </p:spPr>
        <p:txBody>
          <a:bodyPr spcFirstLastPara="1" wrap="square" lIns="91425" tIns="45700" rIns="91425" bIns="45700" anchor="t" anchorCtr="0">
            <a:noAutofit/>
          </a:bodyPr>
          <a:lstStyle/>
          <a:p>
            <a:pPr marL="609600" lvl="0" indent="-609600" algn="l" rtl="0">
              <a:spcBef>
                <a:spcPts val="0"/>
              </a:spcBef>
              <a:spcAft>
                <a:spcPts val="0"/>
              </a:spcAft>
              <a:buClr>
                <a:schemeClr val="dk1"/>
              </a:buClr>
              <a:buSzPts val="2800"/>
              <a:buFont typeface="Arial"/>
              <a:buNone/>
            </a:pPr>
            <a:r>
              <a:rPr lang="en-US" sz="2800">
                <a:latin typeface="Arial"/>
                <a:ea typeface="Arial"/>
                <a:cs typeface="Arial"/>
                <a:sym typeface="Arial"/>
              </a:rPr>
              <a:t>Oefenvraag 16: Na het paren van een toon en schok ontlokt de toon angst. Nadien wordt in de ene groep een meer intensere schok aangeboden en in de andere groep een minder intense schok. Men stelt vast dat de toon meer angst ontlokt in de eerste groep dan in de tweede groep. Dit biedt evidentie voor:</a:t>
            </a:r>
            <a:endParaRPr>
              <a:latin typeface="Arial"/>
              <a:ea typeface="Arial"/>
              <a:cs typeface="Arial"/>
              <a:sym typeface="Arial"/>
            </a:endParaRPr>
          </a:p>
          <a:p>
            <a:pPr marL="609600" lvl="0" indent="-609600" algn="l" rtl="0">
              <a:spcBef>
                <a:spcPts val="560"/>
              </a:spcBef>
              <a:spcAft>
                <a:spcPts val="0"/>
              </a:spcAft>
              <a:buSzPts val="2800"/>
              <a:buFont typeface="Arial"/>
              <a:buAutoNum type="alphaLcParenR"/>
            </a:pPr>
            <a:r>
              <a:rPr lang="en-US" sz="2800">
                <a:latin typeface="Arial"/>
                <a:ea typeface="Arial"/>
                <a:cs typeface="Arial"/>
                <a:sym typeface="Arial"/>
              </a:rPr>
              <a:t>S-R modellen</a:t>
            </a:r>
            <a:endParaRPr>
              <a:latin typeface="Arial"/>
              <a:ea typeface="Arial"/>
              <a:cs typeface="Arial"/>
              <a:sym typeface="Arial"/>
            </a:endParaRPr>
          </a:p>
          <a:p>
            <a:pPr marL="609600" lvl="0" indent="-609600" algn="l" rtl="0">
              <a:spcBef>
                <a:spcPts val="560"/>
              </a:spcBef>
              <a:spcAft>
                <a:spcPts val="0"/>
              </a:spcAft>
              <a:buSzPts val="2800"/>
              <a:buFont typeface="Arial"/>
              <a:buAutoNum type="alphaLcParenR"/>
            </a:pPr>
            <a:r>
              <a:rPr lang="en-US" sz="2800">
                <a:latin typeface="Arial"/>
                <a:ea typeface="Arial"/>
                <a:cs typeface="Arial"/>
                <a:sym typeface="Arial"/>
              </a:rPr>
              <a:t>S-S modellen</a:t>
            </a:r>
            <a:endParaRPr>
              <a:latin typeface="Arial"/>
              <a:ea typeface="Arial"/>
              <a:cs typeface="Arial"/>
              <a:sym typeface="Arial"/>
            </a:endParaRPr>
          </a:p>
          <a:p>
            <a:pPr marL="609600" lvl="0" indent="-609600" algn="l" rtl="0">
              <a:spcBef>
                <a:spcPts val="560"/>
              </a:spcBef>
              <a:spcAft>
                <a:spcPts val="0"/>
              </a:spcAft>
              <a:buSzPts val="2800"/>
              <a:buFont typeface="Arial"/>
              <a:buAutoNum type="alphaLcParenR"/>
            </a:pPr>
            <a:r>
              <a:rPr lang="en-US" sz="2800">
                <a:latin typeface="Arial"/>
                <a:ea typeface="Arial"/>
                <a:cs typeface="Arial"/>
                <a:sym typeface="Arial"/>
              </a:rPr>
              <a:t>R-Sr modellen</a:t>
            </a:r>
            <a:endParaRPr>
              <a:latin typeface="Arial"/>
              <a:ea typeface="Arial"/>
              <a:cs typeface="Arial"/>
              <a:sym typeface="Arial"/>
            </a:endParaRPr>
          </a:p>
          <a:p>
            <a:pPr marL="609600" lvl="0" indent="-609600" algn="l" rtl="0">
              <a:spcBef>
                <a:spcPts val="560"/>
              </a:spcBef>
              <a:spcAft>
                <a:spcPts val="0"/>
              </a:spcAft>
              <a:buSzPts val="2800"/>
              <a:buFont typeface="Arial"/>
              <a:buAutoNum type="alphaLcParenR"/>
            </a:pPr>
            <a:r>
              <a:rPr lang="en-US" sz="2800">
                <a:latin typeface="Arial"/>
                <a:ea typeface="Arial"/>
                <a:cs typeface="Arial"/>
                <a:sym typeface="Arial"/>
              </a:rPr>
              <a:t>het model van Sokolov</a:t>
            </a:r>
            <a:endParaRPr>
              <a:latin typeface="Arial"/>
              <a:ea typeface="Arial"/>
              <a:cs typeface="Arial"/>
              <a:sym typeface="Arial"/>
            </a:endParaRPr>
          </a:p>
          <a:p>
            <a:pPr marL="0" lvl="0" indent="0" algn="l" rtl="0">
              <a:spcBef>
                <a:spcPts val="360"/>
              </a:spcBef>
              <a:spcAft>
                <a:spcPts val="0"/>
              </a:spcAft>
              <a:buNone/>
            </a:pPr>
            <a:endParaRPr/>
          </a:p>
        </p:txBody>
      </p:sp>
      <p:pic>
        <p:nvPicPr>
          <p:cNvPr id="443" name="Google Shape;443;p60">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444" name="Google Shape;444;p60">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662"/>
        <p:cNvGrpSpPr/>
        <p:nvPr/>
      </p:nvGrpSpPr>
      <p:grpSpPr>
        <a:xfrm>
          <a:off x="0" y="0"/>
          <a:ext cx="0" cy="0"/>
          <a:chOff x="0" y="0"/>
          <a:chExt cx="0" cy="0"/>
        </a:xfrm>
      </p:grpSpPr>
      <p:pic>
        <p:nvPicPr>
          <p:cNvPr id="663" name="Google Shape;663;p78"/>
          <p:cNvPicPr preferRelativeResize="0"/>
          <p:nvPr/>
        </p:nvPicPr>
        <p:blipFill rotWithShape="1">
          <a:blip r:embed="rId3">
            <a:alphaModFix/>
          </a:blip>
          <a:srcRect/>
          <a:stretch/>
        </p:blipFill>
        <p:spPr>
          <a:xfrm>
            <a:off x="-33337" y="0"/>
            <a:ext cx="9210675" cy="6742112"/>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79"/>
          <p:cNvSpPr txBox="1">
            <a:spLocks noGrp="1"/>
          </p:cNvSpPr>
          <p:nvPr>
            <p:ph type="body" idx="1"/>
          </p:nvPr>
        </p:nvSpPr>
        <p:spPr>
          <a:xfrm>
            <a:off x="457200" y="333375"/>
            <a:ext cx="8229600" cy="5792787"/>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None/>
            </a:pPr>
            <a:r>
              <a:rPr lang="en-US" sz="2400" b="0" i="1" u="sng">
                <a:solidFill>
                  <a:schemeClr val="dk1"/>
                </a:solidFill>
                <a:latin typeface="Arial"/>
                <a:ea typeface="Arial"/>
                <a:cs typeface="Arial"/>
                <a:sym typeface="Arial"/>
              </a:rPr>
              <a:t>Impact secundaire taken</a:t>
            </a:r>
            <a:endParaRPr sz="2400" b="0" i="0" u="sng">
              <a:solidFill>
                <a:schemeClr val="dk1"/>
              </a:solidFill>
              <a:latin typeface="Arial"/>
              <a:ea typeface="Arial"/>
              <a:cs typeface="Arial"/>
              <a:sym typeface="Arial"/>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=&gt; want aandacht is nodig voor problem solving</a:t>
            </a:r>
            <a:endParaRPr/>
          </a:p>
          <a:p>
            <a:pPr marL="342900" lvl="0" indent="-342900" algn="l" rtl="0">
              <a:lnSpc>
                <a:spcPct val="9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=&gt; Hoge heuristische waarde</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80"/>
          <p:cNvSpPr txBox="1">
            <a:spLocks noGrp="1"/>
          </p:cNvSpPr>
          <p:nvPr>
            <p:ph type="body" idx="1"/>
          </p:nvPr>
        </p:nvSpPr>
        <p:spPr>
          <a:xfrm>
            <a:off x="395275" y="381000"/>
            <a:ext cx="8497800" cy="5645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800"/>
              <a:buFont typeface="Arial"/>
              <a:buNone/>
            </a:pPr>
            <a:r>
              <a:rPr lang="en-US" sz="2800">
                <a:latin typeface="Arial"/>
                <a:ea typeface="Arial"/>
                <a:cs typeface="Arial"/>
                <a:sym typeface="Arial"/>
              </a:rPr>
              <a:t>b) predictieve waarde: Wanneer blokkering?</a:t>
            </a:r>
            <a:endParaRPr>
              <a:latin typeface="Arial"/>
              <a:ea typeface="Arial"/>
              <a:cs typeface="Arial"/>
              <a:sym typeface="Arial"/>
            </a:endParaRPr>
          </a:p>
          <a:p>
            <a:pPr marL="0" lvl="0" indent="0" algn="l" rtl="0">
              <a:lnSpc>
                <a:spcPct val="100000"/>
              </a:lnSpc>
              <a:spcBef>
                <a:spcPts val="0"/>
              </a:spcBef>
              <a:spcAft>
                <a:spcPts val="0"/>
              </a:spcAft>
              <a:buClr>
                <a:schemeClr val="dk1"/>
              </a:buClr>
              <a:buSzPts val="2800"/>
              <a:buFont typeface="Times New Roman"/>
              <a:buNone/>
            </a:pPr>
            <a:endParaRPr sz="2800"/>
          </a:p>
          <a:p>
            <a:pPr marL="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Sla: Allergische reactie 10/20</a:t>
            </a:r>
            <a:endParaRPr/>
          </a:p>
          <a:p>
            <a:pPr marL="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Sla + tomaat: allergische reactie 10/20</a:t>
            </a:r>
            <a:endParaRPr/>
          </a:p>
          <a:p>
            <a:pPr marL="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allergisch voor tomaat?</a:t>
            </a:r>
            <a:endParaRPr sz="2800" b="0" i="0" u="none">
              <a:solidFill>
                <a:schemeClr val="dk1"/>
              </a:solidFill>
              <a:latin typeface="Times New Roman"/>
              <a:ea typeface="Times New Roman"/>
              <a:cs typeface="Times New Roman"/>
              <a:sym typeface="Times New Roman"/>
            </a:endParaRPr>
          </a:p>
          <a:p>
            <a:pPr marL="0" lvl="0" indent="0" algn="l" rtl="0">
              <a:lnSpc>
                <a:spcPct val="100000"/>
              </a:lnSpc>
              <a:spcBef>
                <a:spcPts val="560"/>
              </a:spcBef>
              <a:spcAft>
                <a:spcPts val="0"/>
              </a:spcAft>
              <a:buClr>
                <a:schemeClr val="dk1"/>
              </a:buClr>
              <a:buSzPts val="2800"/>
              <a:buFont typeface="Times New Roman"/>
              <a:buNone/>
            </a:pPr>
            <a:endParaRPr sz="2800"/>
          </a:p>
          <a:p>
            <a:pPr marL="457200" lvl="0" indent="-406400" algn="l" rtl="0">
              <a:lnSpc>
                <a:spcPct val="100000"/>
              </a:lnSpc>
              <a:spcBef>
                <a:spcPts val="56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Ja</a:t>
            </a:r>
            <a:endParaRPr/>
          </a:p>
          <a:p>
            <a:pPr marL="457200" lvl="0" indent="-406400" algn="l" rtl="0">
              <a:lnSpc>
                <a:spcPct val="100000"/>
              </a:lnSpc>
              <a:spcBef>
                <a:spcPts val="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onzeker</a:t>
            </a:r>
            <a:endParaRPr/>
          </a:p>
          <a:p>
            <a:pPr marL="457200" lvl="0" indent="-406400" algn="l" rtl="0">
              <a:lnSpc>
                <a:spcPct val="100000"/>
              </a:lnSpc>
              <a:spcBef>
                <a:spcPts val="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Nee</a:t>
            </a:r>
            <a:endParaRPr/>
          </a:p>
          <a:p>
            <a:pPr marL="0" lvl="0" indent="0" algn="l" rtl="0">
              <a:lnSpc>
                <a:spcPct val="100000"/>
              </a:lnSpc>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pic>
        <p:nvPicPr>
          <p:cNvPr id="674" name="Google Shape;674;p80">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675" name="Google Shape;675;p80">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80"/>
          <p:cNvSpPr txBox="1"/>
          <p:nvPr/>
        </p:nvSpPr>
        <p:spPr>
          <a:xfrm>
            <a:off x="458125" y="4861125"/>
            <a:ext cx="8031600" cy="9987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560"/>
              </a:spcBef>
              <a:spcAft>
                <a:spcPts val="0"/>
              </a:spcAft>
              <a:buClr>
                <a:schemeClr val="dk1"/>
              </a:buClr>
              <a:buSzPts val="2800"/>
              <a:buFont typeface="Times New Roman"/>
              <a:buNone/>
            </a:pPr>
            <a:r>
              <a:rPr lang="en-US" sz="2800">
                <a:solidFill>
                  <a:schemeClr val="dk1"/>
                </a:solidFill>
                <a:latin typeface="Times New Roman"/>
                <a:ea typeface="Times New Roman"/>
                <a:cs typeface="Times New Roman"/>
                <a:sym typeface="Times New Roman"/>
              </a:rPr>
              <a:t>= blocking: A+, AX+ =&gt; geen CR voor X</a:t>
            </a:r>
            <a:endParaRPr sz="32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32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76"/>
                                        </p:tgtEl>
                                        <p:attrNameLst>
                                          <p:attrName>style.visibility</p:attrName>
                                        </p:attrNameLst>
                                      </p:cBhvr>
                                      <p:to>
                                        <p:strVal val="visible"/>
                                      </p:to>
                                    </p:set>
                                    <p:animEffect transition="in" filter="fade">
                                      <p:cBhvr>
                                        <p:cTn id="7" dur="1000"/>
                                        <p:tgtEl>
                                          <p:spTgt spid="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680"/>
        <p:cNvGrpSpPr/>
        <p:nvPr/>
      </p:nvGrpSpPr>
      <p:grpSpPr>
        <a:xfrm>
          <a:off x="0" y="0"/>
          <a:ext cx="0" cy="0"/>
          <a:chOff x="0" y="0"/>
          <a:chExt cx="0" cy="0"/>
        </a:xfrm>
      </p:grpSpPr>
      <p:sp>
        <p:nvSpPr>
          <p:cNvPr id="681" name="Google Shape;681;p81"/>
          <p:cNvSpPr txBox="1">
            <a:spLocks noGrp="1"/>
          </p:cNvSpPr>
          <p:nvPr>
            <p:ph type="body" idx="1"/>
          </p:nvPr>
        </p:nvSpPr>
        <p:spPr>
          <a:xfrm>
            <a:off x="411037" y="322725"/>
            <a:ext cx="8497800" cy="5715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Sla: Allergische reactie 10/10</a:t>
            </a:r>
            <a:endParaRPr/>
          </a:p>
          <a:p>
            <a:pPr marL="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Sla + tomaat: allergische reactie 10/10</a:t>
            </a:r>
            <a:endParaRPr/>
          </a:p>
          <a:p>
            <a:pPr marL="0" lvl="0" indent="0" algn="l" rtl="0">
              <a:lnSpc>
                <a:spcPct val="100000"/>
              </a:lnSpc>
              <a:spcBef>
                <a:spcPts val="56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=&gt; allergisch voor tomaat?</a:t>
            </a:r>
            <a:endParaRPr/>
          </a:p>
          <a:p>
            <a:pPr marL="457200" lvl="0" indent="-406400" algn="l" rtl="0">
              <a:lnSpc>
                <a:spcPct val="100000"/>
              </a:lnSpc>
              <a:spcBef>
                <a:spcPts val="56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Ja</a:t>
            </a:r>
            <a:endParaRPr/>
          </a:p>
          <a:p>
            <a:pPr marL="457200" lvl="0" indent="-406400" algn="l" rtl="0">
              <a:lnSpc>
                <a:spcPct val="100000"/>
              </a:lnSpc>
              <a:spcBef>
                <a:spcPts val="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onzeker</a:t>
            </a:r>
            <a:endParaRPr/>
          </a:p>
          <a:p>
            <a:pPr marL="457200" lvl="0" indent="-406400" algn="l" rtl="0">
              <a:lnSpc>
                <a:spcPct val="100000"/>
              </a:lnSpc>
              <a:spcBef>
                <a:spcPts val="0"/>
              </a:spcBef>
              <a:spcAft>
                <a:spcPts val="0"/>
              </a:spcAft>
              <a:buClr>
                <a:schemeClr val="dk1"/>
              </a:buClr>
              <a:buSzPts val="2800"/>
              <a:buFont typeface="Times New Roman"/>
              <a:buAutoNum type="alphaLcParenR"/>
            </a:pPr>
            <a:r>
              <a:rPr lang="en-US" sz="2800" b="0" i="0" u="none">
                <a:solidFill>
                  <a:schemeClr val="dk1"/>
                </a:solidFill>
                <a:latin typeface="Times New Roman"/>
                <a:ea typeface="Times New Roman"/>
                <a:cs typeface="Times New Roman"/>
                <a:sym typeface="Times New Roman"/>
              </a:rPr>
              <a:t>Nee</a:t>
            </a:r>
            <a:endParaRPr/>
          </a:p>
          <a:p>
            <a:pPr marL="0" lvl="0" indent="0" algn="l" rtl="0">
              <a:lnSpc>
                <a:spcPct val="100000"/>
              </a:lnSpc>
              <a:spcBef>
                <a:spcPts val="560"/>
              </a:spcBef>
              <a:spcAft>
                <a:spcPts val="0"/>
              </a:spcAft>
              <a:buClr>
                <a:schemeClr val="dk1"/>
              </a:buClr>
              <a:buSzPts val="2800"/>
              <a:buFont typeface="Times New Roman"/>
              <a:buNone/>
            </a:pPr>
            <a:endParaRPr sz="2800"/>
          </a:p>
          <a:p>
            <a:pPr marL="0" lvl="0" indent="0" algn="l" rtl="0">
              <a:lnSpc>
                <a:spcPct val="100000"/>
              </a:lnSpc>
              <a:spcBef>
                <a:spcPts val="560"/>
              </a:spcBef>
              <a:spcAft>
                <a:spcPts val="0"/>
              </a:spcAft>
              <a:buClr>
                <a:schemeClr val="dk1"/>
              </a:buClr>
              <a:buSzPts val="2800"/>
              <a:buFont typeface="Times New Roman"/>
              <a:buNone/>
            </a:pPr>
            <a:endParaRPr sz="2800"/>
          </a:p>
          <a:p>
            <a:pPr marL="0" lvl="0" indent="0" algn="l" rtl="0">
              <a:lnSpc>
                <a:spcPct val="100000"/>
              </a:lnSpc>
              <a:spcBef>
                <a:spcPts val="560"/>
              </a:spcBef>
              <a:spcAft>
                <a:spcPts val="0"/>
              </a:spcAft>
              <a:buClr>
                <a:schemeClr val="dk1"/>
              </a:buClr>
              <a:buSzPts val="2800"/>
              <a:buFont typeface="Times New Roman"/>
              <a:buNone/>
            </a:pPr>
            <a:endParaRPr sz="2800"/>
          </a:p>
          <a:p>
            <a:pPr marL="0" lvl="0" indent="0" algn="l" rtl="0">
              <a:lnSpc>
                <a:spcPct val="100000"/>
              </a:lnSpc>
              <a:spcBef>
                <a:spcPts val="560"/>
              </a:spcBef>
              <a:spcAft>
                <a:spcPts val="0"/>
              </a:spcAft>
              <a:buClr>
                <a:schemeClr val="dk1"/>
              </a:buClr>
              <a:buSzPts val="2800"/>
              <a:buFont typeface="Times New Roman"/>
              <a:buNone/>
            </a:pPr>
            <a:endParaRPr sz="2800"/>
          </a:p>
          <a:p>
            <a:pPr marL="342900" lvl="0" indent="-165100" algn="l" rtl="0">
              <a:spcBef>
                <a:spcPts val="560"/>
              </a:spcBef>
              <a:spcAft>
                <a:spcPts val="0"/>
              </a:spcAft>
              <a:buClr>
                <a:schemeClr val="dk1"/>
              </a:buClr>
              <a:buSzPts val="2800"/>
              <a:buFont typeface="Times New Roman"/>
              <a:buNone/>
            </a:pPr>
            <a:endParaRPr sz="2800" b="0" i="0" u="none">
              <a:solidFill>
                <a:schemeClr val="dk1"/>
              </a:solidFill>
              <a:latin typeface="Times New Roman"/>
              <a:ea typeface="Times New Roman"/>
              <a:cs typeface="Times New Roman"/>
              <a:sym typeface="Times New Roman"/>
            </a:endParaRPr>
          </a:p>
        </p:txBody>
      </p:sp>
      <p:sp>
        <p:nvSpPr>
          <p:cNvPr id="682" name="Google Shape;682;p81"/>
          <p:cNvSpPr txBox="1"/>
          <p:nvPr/>
        </p:nvSpPr>
        <p:spPr>
          <a:xfrm>
            <a:off x="446050" y="4127500"/>
            <a:ext cx="8031600" cy="2030400"/>
          </a:xfrm>
          <a:prstGeom prst="rect">
            <a:avLst/>
          </a:prstGeom>
          <a:no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lvl="0" indent="0" algn="l" rtl="0">
              <a:spcBef>
                <a:spcPts val="560"/>
              </a:spcBef>
              <a:spcAft>
                <a:spcPts val="0"/>
              </a:spcAft>
              <a:buClr>
                <a:srgbClr val="000000"/>
              </a:buClr>
              <a:buSzPts val="2800"/>
              <a:buFont typeface="Arial"/>
              <a:buNone/>
            </a:pPr>
            <a:r>
              <a:rPr lang="en-US" sz="2800">
                <a:solidFill>
                  <a:schemeClr val="dk1"/>
                </a:solidFill>
                <a:latin typeface="Times New Roman"/>
                <a:ea typeface="Times New Roman"/>
                <a:cs typeface="Times New Roman"/>
                <a:sym typeface="Times New Roman"/>
              </a:rPr>
              <a:t>= blocking: A+, AX+ =&gt; geen CR voor X</a:t>
            </a:r>
            <a:endParaRPr sz="3200">
              <a:solidFill>
                <a:schemeClr val="dk1"/>
              </a:solidFill>
              <a:latin typeface="Times New Roman"/>
              <a:ea typeface="Times New Roman"/>
              <a:cs typeface="Times New Roman"/>
              <a:sym typeface="Times New Roman"/>
            </a:endParaRPr>
          </a:p>
          <a:p>
            <a:pPr marL="0" lvl="0" indent="0" algn="l" rtl="0">
              <a:spcBef>
                <a:spcPts val="560"/>
              </a:spcBef>
              <a:spcAft>
                <a:spcPts val="0"/>
              </a:spcAft>
              <a:buClr>
                <a:schemeClr val="dk1"/>
              </a:buClr>
              <a:buSzPts val="2800"/>
              <a:buFont typeface="Times New Roman"/>
              <a:buNone/>
            </a:pPr>
            <a:r>
              <a:rPr lang="en-US" sz="2800">
                <a:solidFill>
                  <a:schemeClr val="dk1"/>
                </a:solidFill>
                <a:latin typeface="Times New Roman"/>
                <a:ea typeface="Times New Roman"/>
                <a:cs typeface="Times New Roman"/>
                <a:sym typeface="Times New Roman"/>
              </a:rPr>
              <a:t>=&gt; Blocking op basis van propositioneel redeneren: mogelijkheid om af te leiden of X iets toevoegt aan effect van A</a:t>
            </a:r>
            <a:endParaRPr sz="3200">
              <a:solidFill>
                <a:schemeClr val="dk1"/>
              </a:solidFill>
              <a:latin typeface="Times New Roman"/>
              <a:ea typeface="Times New Roman"/>
              <a:cs typeface="Times New Roman"/>
              <a:sym typeface="Times New Roman"/>
            </a:endParaRPr>
          </a:p>
          <a:p>
            <a:pPr marL="0" lvl="0" indent="0" algn="l" rtl="0">
              <a:spcBef>
                <a:spcPts val="0"/>
              </a:spcBef>
              <a:spcAft>
                <a:spcPts val="0"/>
              </a:spcAft>
              <a:buClr>
                <a:srgbClr val="000000"/>
              </a:buClr>
              <a:buFont typeface="Arial"/>
              <a:buNone/>
            </a:pPr>
            <a:endParaRPr sz="3200">
              <a:solidFill>
                <a:schemeClr val="dk1"/>
              </a:solidFill>
            </a:endParaRPr>
          </a:p>
          <a:p>
            <a:pPr marL="0" lvl="0" indent="0" algn="l" rtl="0">
              <a:spcBef>
                <a:spcPts val="560"/>
              </a:spcBef>
              <a:spcAft>
                <a:spcPts val="0"/>
              </a:spcAft>
              <a:buSzPts val="2800"/>
              <a:buNone/>
            </a:pPr>
            <a:endParaRPr sz="2800">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None/>
            </a:pPr>
            <a:endParaRPr sz="3200">
              <a:solidFill>
                <a:schemeClr val="dk1"/>
              </a:solidFill>
            </a:endParaRPr>
          </a:p>
        </p:txBody>
      </p:sp>
      <p:pic>
        <p:nvPicPr>
          <p:cNvPr id="683" name="Google Shape;683;p81">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684" name="Google Shape;684;p81">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82"/>
                                        </p:tgtEl>
                                        <p:attrNameLst>
                                          <p:attrName>style.visibility</p:attrName>
                                        </p:attrNameLst>
                                      </p:cBhvr>
                                      <p:to>
                                        <p:strVal val="visible"/>
                                      </p:to>
                                    </p:set>
                                    <p:animEffect transition="in" filter="fade">
                                      <p:cBhvr>
                                        <p:cTn id="7" dur="1000"/>
                                        <p:tgtEl>
                                          <p:spTgt spid="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688"/>
        <p:cNvGrpSpPr/>
        <p:nvPr/>
      </p:nvGrpSpPr>
      <p:grpSpPr>
        <a:xfrm>
          <a:off x="0" y="0"/>
          <a:ext cx="0" cy="0"/>
          <a:chOff x="0" y="0"/>
          <a:chExt cx="0" cy="0"/>
        </a:xfrm>
      </p:grpSpPr>
      <p:sp>
        <p:nvSpPr>
          <p:cNvPr id="689" name="Google Shape;689;p82"/>
          <p:cNvSpPr txBox="1">
            <a:spLocks noGrp="1"/>
          </p:cNvSpPr>
          <p:nvPr>
            <p:ph type="body" idx="1"/>
          </p:nvPr>
        </p:nvSpPr>
        <p:spPr>
          <a:xfrm>
            <a:off x="179387" y="333375"/>
            <a:ext cx="8785225" cy="5792787"/>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Blocking = bewuste redenering: </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Observatie A+ =&gt; </a:t>
            </a:r>
            <a:r>
              <a:rPr lang="en-US" sz="2800" b="0" i="0" u="none">
                <a:solidFill>
                  <a:srgbClr val="FF0000"/>
                </a:solidFill>
                <a:latin typeface="Arial"/>
                <a:ea typeface="Arial"/>
                <a:cs typeface="Arial"/>
                <a:sym typeface="Arial"/>
              </a:rPr>
              <a:t>Premisse 1</a:t>
            </a:r>
            <a:r>
              <a:rPr lang="en-US" sz="2800" b="0" i="0" u="none">
                <a:solidFill>
                  <a:schemeClr val="dk1"/>
                </a:solidFill>
                <a:latin typeface="Arial"/>
                <a:ea typeface="Arial"/>
                <a:cs typeface="Arial"/>
                <a:sym typeface="Arial"/>
              </a:rPr>
              <a:t>: “A is oorzaak US”</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Observatie AX+ =&gt; </a:t>
            </a:r>
            <a:r>
              <a:rPr lang="en-US" sz="2800" b="0" i="0" u="none">
                <a:solidFill>
                  <a:srgbClr val="FF0000"/>
                </a:solidFill>
                <a:latin typeface="Arial"/>
                <a:ea typeface="Arial"/>
                <a:cs typeface="Arial"/>
                <a:sym typeface="Arial"/>
              </a:rPr>
              <a:t>Premisse 2</a:t>
            </a:r>
            <a:r>
              <a:rPr lang="en-US" sz="2800" b="0" i="0" u="none">
                <a:solidFill>
                  <a:schemeClr val="dk1"/>
                </a:solidFill>
                <a:latin typeface="Arial"/>
                <a:ea typeface="Arial"/>
                <a:cs typeface="Arial"/>
                <a:sym typeface="Arial"/>
              </a:rPr>
              <a:t>: “A en X oorzaak US”</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Bestaande kennis =&gt; </a:t>
            </a:r>
            <a:r>
              <a:rPr lang="en-US" sz="2800" b="0" i="0" u="none">
                <a:solidFill>
                  <a:srgbClr val="FF0000"/>
                </a:solidFill>
                <a:latin typeface="Arial"/>
                <a:ea typeface="Arial"/>
                <a:cs typeface="Arial"/>
                <a:sym typeface="Arial"/>
              </a:rPr>
              <a:t>Premisse 3</a:t>
            </a:r>
            <a:r>
              <a:rPr lang="en-US" sz="2800" b="0" i="0" u="none">
                <a:solidFill>
                  <a:schemeClr val="dk1"/>
                </a:solidFill>
                <a:latin typeface="Arial"/>
                <a:ea typeface="Arial"/>
                <a:cs typeface="Arial"/>
                <a:sym typeface="Arial"/>
              </a:rPr>
              <a:t>: “2 oorzaken samen hebben meer effect dan elke oorzaak apart”</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rgbClr val="FF0000"/>
                </a:solidFill>
                <a:latin typeface="Arial"/>
                <a:ea typeface="Arial"/>
                <a:cs typeface="Arial"/>
                <a:sym typeface="Arial"/>
              </a:rPr>
              <a:t>Conclusie</a:t>
            </a:r>
            <a:r>
              <a:rPr lang="en-US" sz="2800" b="0" i="0" u="none">
                <a:solidFill>
                  <a:schemeClr val="dk1"/>
                </a:solidFill>
                <a:latin typeface="Arial"/>
                <a:ea typeface="Arial"/>
                <a:cs typeface="Arial"/>
                <a:sym typeface="Arial"/>
              </a:rPr>
              <a:t>: “X is geen oorzaak want effect AX samen is gelijk aan effect A allen”</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=&gt; blocking treedt niet op bij t</a:t>
            </a:r>
            <a:r>
              <a:rPr lang="en-US" sz="2800"/>
              <a:t>wijfel over Premisse 3 (vb., maximale USn, voorspellers in plaats van oorzaken; </a:t>
            </a:r>
            <a:r>
              <a:rPr lang="en-US" sz="2800" b="0" i="0" u="none">
                <a:solidFill>
                  <a:schemeClr val="dk1"/>
                </a:solidFill>
                <a:latin typeface="Arial"/>
                <a:ea typeface="Arial"/>
                <a:cs typeface="Arial"/>
                <a:sym typeface="Arial"/>
              </a:rPr>
              <a:t>De Houwer et al., 2002) </a:t>
            </a:r>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693"/>
        <p:cNvGrpSpPr/>
        <p:nvPr/>
      </p:nvGrpSpPr>
      <p:grpSpPr>
        <a:xfrm>
          <a:off x="0" y="0"/>
          <a:ext cx="0" cy="0"/>
          <a:chOff x="0" y="0"/>
          <a:chExt cx="0" cy="0"/>
        </a:xfrm>
      </p:grpSpPr>
      <p:sp>
        <p:nvSpPr>
          <p:cNvPr id="694" name="Google Shape;694;p83"/>
          <p:cNvSpPr txBox="1">
            <a:spLocks noGrp="1"/>
          </p:cNvSpPr>
          <p:nvPr>
            <p:ph type="body" idx="1"/>
          </p:nvPr>
        </p:nvSpPr>
        <p:spPr>
          <a:xfrm>
            <a:off x="179387" y="333375"/>
            <a:ext cx="8785225" cy="5792787"/>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c) Kritieken</a:t>
            </a:r>
            <a:endParaRPr/>
          </a:p>
          <a:p>
            <a:pPr marL="8001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=&gt; </a:t>
            </a:r>
            <a:r>
              <a:rPr lang="en-US" sz="2800"/>
              <a:t>empirisch: Perruchet effect</a:t>
            </a:r>
            <a:endParaRPr sz="2800"/>
          </a:p>
          <a:p>
            <a:pPr marL="800100" lvl="0" indent="-342900" algn="l" rtl="0">
              <a:lnSpc>
                <a:spcPct val="100000"/>
              </a:lnSpc>
              <a:spcBef>
                <a:spcPts val="560"/>
              </a:spcBef>
              <a:spcAft>
                <a:spcPts val="0"/>
              </a:spcAft>
              <a:buClr>
                <a:schemeClr val="dk1"/>
              </a:buClr>
              <a:buSzPts val="2800"/>
              <a:buFont typeface="Arial"/>
              <a:buNone/>
            </a:pPr>
            <a:r>
              <a:rPr lang="en-US" sz="2800"/>
              <a:t>	= dissociatie bewuste verwachting (neemt af als # CS-US toeneemt) vs. geconditioneerde reactie (neemt toe als # CS-US toeneemt)</a:t>
            </a:r>
            <a:endParaRPr sz="2800"/>
          </a:p>
          <a:p>
            <a:pPr marL="0" lvl="0" indent="457200" algn="l" rtl="0">
              <a:lnSpc>
                <a:spcPct val="100000"/>
              </a:lnSpc>
              <a:spcBef>
                <a:spcPts val="560"/>
              </a:spcBef>
              <a:spcAft>
                <a:spcPts val="0"/>
              </a:spcAft>
              <a:buClr>
                <a:schemeClr val="dk1"/>
              </a:buClr>
              <a:buSzPts val="2800"/>
              <a:buFont typeface="Arial"/>
              <a:buNone/>
            </a:pPr>
            <a:endParaRPr sz="2800"/>
          </a:p>
          <a:p>
            <a:pPr marL="0" lvl="0" indent="457200" algn="l" rtl="0">
              <a:lnSpc>
                <a:spcPct val="100000"/>
              </a:lnSpc>
              <a:spcBef>
                <a:spcPts val="560"/>
              </a:spcBef>
              <a:spcAft>
                <a:spcPts val="0"/>
              </a:spcAft>
              <a:buClr>
                <a:schemeClr val="dk1"/>
              </a:buClr>
              <a:buSzPts val="2800"/>
              <a:buFont typeface="Arial"/>
              <a:buNone/>
            </a:pPr>
            <a:r>
              <a:rPr lang="en-US" sz="2800"/>
              <a:t>=&gt; </a:t>
            </a:r>
            <a:r>
              <a:rPr lang="en-US" sz="2800" b="0" i="0" u="none">
                <a:solidFill>
                  <a:schemeClr val="dk1"/>
                </a:solidFill>
                <a:latin typeface="Arial"/>
                <a:ea typeface="Arial"/>
                <a:cs typeface="Arial"/>
                <a:sym typeface="Arial"/>
              </a:rPr>
              <a:t>dual process? Vb. McLaren et al., 2018, QJEP</a:t>
            </a:r>
            <a:endParaRPr/>
          </a:p>
          <a:p>
            <a:pPr marL="800100" lvl="0" indent="-342900" algn="l" rtl="0">
              <a:lnSpc>
                <a:spcPct val="100000"/>
              </a:lnSpc>
              <a:spcBef>
                <a:spcPts val="560"/>
              </a:spcBef>
              <a:spcAft>
                <a:spcPts val="0"/>
              </a:spcAft>
              <a:buClr>
                <a:schemeClr val="dk1"/>
              </a:buClr>
              <a:buSzPts val="2800"/>
              <a:buFont typeface="Arial"/>
              <a:buNone/>
            </a:pPr>
            <a:endParaRPr sz="2800"/>
          </a:p>
          <a:p>
            <a:pPr marL="8001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=&gt; niet precies genoeg geformuleerd en dus </a:t>
            </a:r>
            <a:r>
              <a:rPr lang="en-US" sz="2800"/>
              <a:t>niet </a:t>
            </a:r>
            <a:r>
              <a:rPr lang="en-US" sz="2800" b="0" i="0" u="none">
                <a:solidFill>
                  <a:schemeClr val="dk1"/>
                </a:solidFill>
                <a:latin typeface="Arial"/>
                <a:ea typeface="Arial"/>
                <a:cs typeface="Arial"/>
                <a:sym typeface="Arial"/>
              </a:rPr>
              <a:t>falsifieerbaar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61"/>
          <p:cNvSpPr txBox="1">
            <a:spLocks noGrp="1"/>
          </p:cNvSpPr>
          <p:nvPr>
            <p:ph type="body" idx="1"/>
          </p:nvPr>
        </p:nvSpPr>
        <p:spPr>
          <a:xfrm>
            <a:off x="685800" y="260350"/>
            <a:ext cx="7772400" cy="58356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d) SOP model van Wagner en model Bouton</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uitdoving niet hetzelfde als afleren / vergeten</a:t>
            </a:r>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p:txBody>
      </p:sp>
      <p:cxnSp>
        <p:nvCxnSpPr>
          <p:cNvPr id="450" name="Google Shape;450;p61"/>
          <p:cNvCxnSpPr/>
          <p:nvPr/>
        </p:nvCxnSpPr>
        <p:spPr>
          <a:xfrm rot="10800000" flipH="1">
            <a:off x="1116012" y="1628775"/>
            <a:ext cx="71437" cy="4176712"/>
          </a:xfrm>
          <a:prstGeom prst="straightConnector1">
            <a:avLst/>
          </a:prstGeom>
          <a:noFill/>
          <a:ln w="9525" cap="flat" cmpd="sng">
            <a:solidFill>
              <a:schemeClr val="dk1"/>
            </a:solidFill>
            <a:prstDash val="solid"/>
            <a:miter lim="800000"/>
            <a:headEnd type="none" w="med" len="med"/>
            <a:tailEnd type="triangle" w="med" len="med"/>
          </a:ln>
        </p:spPr>
      </p:cxnSp>
      <p:cxnSp>
        <p:nvCxnSpPr>
          <p:cNvPr id="451" name="Google Shape;451;p61"/>
          <p:cNvCxnSpPr/>
          <p:nvPr/>
        </p:nvCxnSpPr>
        <p:spPr>
          <a:xfrm>
            <a:off x="1116012" y="5805487"/>
            <a:ext cx="6840537" cy="0"/>
          </a:xfrm>
          <a:prstGeom prst="straightConnector1">
            <a:avLst/>
          </a:prstGeom>
          <a:noFill/>
          <a:ln w="9525" cap="flat" cmpd="sng">
            <a:solidFill>
              <a:schemeClr val="dk1"/>
            </a:solidFill>
            <a:prstDash val="solid"/>
            <a:miter lim="800000"/>
            <a:headEnd type="none" w="med" len="med"/>
            <a:tailEnd type="triangle" w="med" len="med"/>
          </a:ln>
        </p:spPr>
      </p:cxnSp>
      <p:sp>
        <p:nvSpPr>
          <p:cNvPr id="452" name="Google Shape;452;p61"/>
          <p:cNvSpPr/>
          <p:nvPr/>
        </p:nvSpPr>
        <p:spPr>
          <a:xfrm>
            <a:off x="1258887" y="2276475"/>
            <a:ext cx="1873250" cy="3529012"/>
          </a:xfrm>
          <a:custGeom>
            <a:avLst/>
            <a:gdLst/>
            <a:ahLst/>
            <a:cxnLst/>
            <a:rect l="l" t="t" r="r" b="b"/>
            <a:pathLst>
              <a:path w="1906" h="2404" extrusionOk="0">
                <a:moveTo>
                  <a:pt x="0" y="2404"/>
                </a:moveTo>
                <a:cubicBezTo>
                  <a:pt x="227" y="1629"/>
                  <a:pt x="454" y="854"/>
                  <a:pt x="772" y="453"/>
                </a:cubicBezTo>
                <a:cubicBezTo>
                  <a:pt x="1090" y="52"/>
                  <a:pt x="1498" y="26"/>
                  <a:pt x="1906" y="0"/>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453" name="Google Shape;453;p61"/>
          <p:cNvSpPr/>
          <p:nvPr/>
        </p:nvSpPr>
        <p:spPr>
          <a:xfrm>
            <a:off x="3492500" y="2276475"/>
            <a:ext cx="2016125" cy="3457575"/>
          </a:xfrm>
          <a:custGeom>
            <a:avLst/>
            <a:gdLst/>
            <a:ahLst/>
            <a:cxnLst/>
            <a:rect l="l" t="t" r="r" b="b"/>
            <a:pathLst>
              <a:path w="1270" h="2178" extrusionOk="0">
                <a:moveTo>
                  <a:pt x="0" y="0"/>
                </a:moveTo>
                <a:cubicBezTo>
                  <a:pt x="98" y="703"/>
                  <a:pt x="196" y="1406"/>
                  <a:pt x="408" y="1769"/>
                </a:cubicBezTo>
                <a:cubicBezTo>
                  <a:pt x="620" y="2132"/>
                  <a:pt x="1126" y="2110"/>
                  <a:pt x="1270" y="2178"/>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454" name="Google Shape;454;p61"/>
          <p:cNvCxnSpPr/>
          <p:nvPr/>
        </p:nvCxnSpPr>
        <p:spPr>
          <a:xfrm rot="10800000" flipH="1">
            <a:off x="5940425" y="5661025"/>
            <a:ext cx="144462" cy="215900"/>
          </a:xfrm>
          <a:prstGeom prst="straightConnector1">
            <a:avLst/>
          </a:prstGeom>
          <a:noFill/>
          <a:ln w="9525" cap="flat" cmpd="sng">
            <a:solidFill>
              <a:schemeClr val="dk1"/>
            </a:solidFill>
            <a:prstDash val="solid"/>
            <a:miter lim="800000"/>
            <a:headEnd type="none" w="med" len="med"/>
            <a:tailEnd type="none" w="med" len="med"/>
          </a:ln>
        </p:spPr>
      </p:cxnSp>
      <p:cxnSp>
        <p:nvCxnSpPr>
          <p:cNvPr id="455" name="Google Shape;455;p61"/>
          <p:cNvCxnSpPr/>
          <p:nvPr/>
        </p:nvCxnSpPr>
        <p:spPr>
          <a:xfrm rot="10800000" flipH="1">
            <a:off x="5940425" y="5734050"/>
            <a:ext cx="144462" cy="215900"/>
          </a:xfrm>
          <a:prstGeom prst="straightConnector1">
            <a:avLst/>
          </a:prstGeom>
          <a:noFill/>
          <a:ln w="9525" cap="flat" cmpd="sng">
            <a:solidFill>
              <a:schemeClr val="dk1"/>
            </a:solidFill>
            <a:prstDash val="solid"/>
            <a:miter lim="800000"/>
            <a:headEnd type="none" w="med" len="med"/>
            <a:tailEnd type="none" w="med" len="med"/>
          </a:ln>
        </p:spPr>
      </p:cxnSp>
      <p:cxnSp>
        <p:nvCxnSpPr>
          <p:cNvPr id="456" name="Google Shape;456;p61"/>
          <p:cNvCxnSpPr/>
          <p:nvPr/>
        </p:nvCxnSpPr>
        <p:spPr>
          <a:xfrm rot="10800000">
            <a:off x="7019925" y="3500437"/>
            <a:ext cx="0" cy="2305050"/>
          </a:xfrm>
          <a:prstGeom prst="straightConnector1">
            <a:avLst/>
          </a:prstGeom>
          <a:noFill/>
          <a:ln w="9525" cap="flat" cmpd="sng">
            <a:solidFill>
              <a:schemeClr val="dk1"/>
            </a:solidFill>
            <a:prstDash val="solid"/>
            <a:miter lim="800000"/>
            <a:headEnd type="none" w="med" len="med"/>
            <a:tailEnd type="none" w="med" len="med"/>
          </a:ln>
        </p:spPr>
      </p:cxnSp>
      <p:sp>
        <p:nvSpPr>
          <p:cNvPr id="457" name="Google Shape;457;p61"/>
          <p:cNvSpPr txBox="1"/>
          <p:nvPr/>
        </p:nvSpPr>
        <p:spPr>
          <a:xfrm>
            <a:off x="468312" y="1916112"/>
            <a:ext cx="657225"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CR</a:t>
            </a:r>
            <a:endParaRPr/>
          </a:p>
        </p:txBody>
      </p:sp>
      <p:sp>
        <p:nvSpPr>
          <p:cNvPr id="458" name="Google Shape;458;p61"/>
          <p:cNvSpPr txBox="1"/>
          <p:nvPr/>
        </p:nvSpPr>
        <p:spPr>
          <a:xfrm>
            <a:off x="1619250" y="5949950"/>
            <a:ext cx="1193800"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CS-US</a:t>
            </a:r>
            <a:endParaRPr/>
          </a:p>
        </p:txBody>
      </p:sp>
      <p:sp>
        <p:nvSpPr>
          <p:cNvPr id="459" name="Google Shape;459;p61"/>
          <p:cNvSpPr txBox="1"/>
          <p:nvPr/>
        </p:nvSpPr>
        <p:spPr>
          <a:xfrm>
            <a:off x="3635375" y="5949950"/>
            <a:ext cx="155416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 alleen</a:t>
            </a:r>
            <a:endParaRPr/>
          </a:p>
        </p:txBody>
      </p:sp>
      <p:sp>
        <p:nvSpPr>
          <p:cNvPr id="460" name="Google Shape;460;p61"/>
          <p:cNvSpPr txBox="1"/>
          <p:nvPr/>
        </p:nvSpPr>
        <p:spPr>
          <a:xfrm>
            <a:off x="6659562" y="5876925"/>
            <a:ext cx="131921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Test CS</a:t>
            </a:r>
            <a:endParaRPr/>
          </a:p>
        </p:txBody>
      </p:sp>
      <p:sp>
        <p:nvSpPr>
          <p:cNvPr id="461" name="Google Shape;461;p61"/>
          <p:cNvSpPr txBox="1"/>
          <p:nvPr/>
        </p:nvSpPr>
        <p:spPr>
          <a:xfrm>
            <a:off x="5580062" y="5157787"/>
            <a:ext cx="1012825"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..tijd..</a:t>
            </a:r>
            <a:endParaRPr/>
          </a:p>
        </p:txBody>
      </p:sp>
      <p:cxnSp>
        <p:nvCxnSpPr>
          <p:cNvPr id="462" name="Google Shape;462;p61"/>
          <p:cNvCxnSpPr/>
          <p:nvPr/>
        </p:nvCxnSpPr>
        <p:spPr>
          <a:xfrm rot="10800000">
            <a:off x="15478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3" name="Google Shape;463;p61"/>
          <p:cNvCxnSpPr/>
          <p:nvPr/>
        </p:nvCxnSpPr>
        <p:spPr>
          <a:xfrm rot="10800000">
            <a:off x="17637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4" name="Google Shape;464;p61"/>
          <p:cNvCxnSpPr/>
          <p:nvPr/>
        </p:nvCxnSpPr>
        <p:spPr>
          <a:xfrm rot="10800000">
            <a:off x="19796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5" name="Google Shape;465;p61"/>
          <p:cNvCxnSpPr/>
          <p:nvPr/>
        </p:nvCxnSpPr>
        <p:spPr>
          <a:xfrm rot="10800000">
            <a:off x="21955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6" name="Google Shape;466;p61"/>
          <p:cNvCxnSpPr/>
          <p:nvPr/>
        </p:nvCxnSpPr>
        <p:spPr>
          <a:xfrm rot="10800000">
            <a:off x="24114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7" name="Google Shape;467;p61"/>
          <p:cNvCxnSpPr/>
          <p:nvPr/>
        </p:nvCxnSpPr>
        <p:spPr>
          <a:xfrm rot="10800000">
            <a:off x="26273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8" name="Google Shape;468;p61"/>
          <p:cNvCxnSpPr/>
          <p:nvPr/>
        </p:nvCxnSpPr>
        <p:spPr>
          <a:xfrm rot="10800000">
            <a:off x="1979612"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69" name="Google Shape;469;p61"/>
          <p:cNvCxnSpPr/>
          <p:nvPr/>
        </p:nvCxnSpPr>
        <p:spPr>
          <a:xfrm rot="10800000">
            <a:off x="27717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0" name="Google Shape;470;p61"/>
          <p:cNvCxnSpPr/>
          <p:nvPr/>
        </p:nvCxnSpPr>
        <p:spPr>
          <a:xfrm rot="10800000">
            <a:off x="36353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1" name="Google Shape;471;p61"/>
          <p:cNvCxnSpPr/>
          <p:nvPr/>
        </p:nvCxnSpPr>
        <p:spPr>
          <a:xfrm rot="10800000">
            <a:off x="37798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2" name="Google Shape;472;p61"/>
          <p:cNvCxnSpPr/>
          <p:nvPr/>
        </p:nvCxnSpPr>
        <p:spPr>
          <a:xfrm rot="10800000">
            <a:off x="39957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3" name="Google Shape;473;p61"/>
          <p:cNvCxnSpPr/>
          <p:nvPr/>
        </p:nvCxnSpPr>
        <p:spPr>
          <a:xfrm rot="10800000">
            <a:off x="42116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4" name="Google Shape;474;p61"/>
          <p:cNvCxnSpPr/>
          <p:nvPr/>
        </p:nvCxnSpPr>
        <p:spPr>
          <a:xfrm rot="10800000">
            <a:off x="43561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5" name="Google Shape;475;p61"/>
          <p:cNvCxnSpPr/>
          <p:nvPr/>
        </p:nvCxnSpPr>
        <p:spPr>
          <a:xfrm rot="10800000">
            <a:off x="45720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6" name="Google Shape;476;p61"/>
          <p:cNvCxnSpPr/>
          <p:nvPr/>
        </p:nvCxnSpPr>
        <p:spPr>
          <a:xfrm rot="10800000">
            <a:off x="47164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7" name="Google Shape;477;p61"/>
          <p:cNvCxnSpPr/>
          <p:nvPr/>
        </p:nvCxnSpPr>
        <p:spPr>
          <a:xfrm rot="10800000">
            <a:off x="4427537"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8" name="Google Shape;478;p61"/>
          <p:cNvCxnSpPr/>
          <p:nvPr/>
        </p:nvCxnSpPr>
        <p:spPr>
          <a:xfrm rot="10800000">
            <a:off x="49323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479" name="Google Shape;479;p61"/>
          <p:cNvCxnSpPr/>
          <p:nvPr/>
        </p:nvCxnSpPr>
        <p:spPr>
          <a:xfrm rot="10800000">
            <a:off x="5148262" y="5734050"/>
            <a:ext cx="0" cy="71437"/>
          </a:xfrm>
          <a:prstGeom prst="straightConnector1">
            <a:avLst/>
          </a:prstGeom>
          <a:noFill/>
          <a:ln w="9525" cap="flat" cmpd="sng">
            <a:solidFill>
              <a:schemeClr val="dk1"/>
            </a:solidFill>
            <a:prstDash val="solid"/>
            <a:miter lim="800000"/>
            <a:headEnd type="none" w="med" len="med"/>
            <a:tailEnd type="none" w="med" len="med"/>
          </a:ln>
        </p:spPr>
      </p:cxnSp>
      <p:sp>
        <p:nvSpPr>
          <p:cNvPr id="480" name="Google Shape;480;p61"/>
          <p:cNvSpPr txBox="1"/>
          <p:nvPr/>
        </p:nvSpPr>
        <p:spPr>
          <a:xfrm>
            <a:off x="6289412" y="2435225"/>
            <a:ext cx="2541600" cy="519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Spontaan herstel</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1"/>
                                        </p:tgtEl>
                                        <p:attrNameLst>
                                          <p:attrName>style.visibility</p:attrName>
                                        </p:attrNameLst>
                                      </p:cBhvr>
                                      <p:to>
                                        <p:strVal val="visible"/>
                                      </p:to>
                                    </p:set>
                                    <p:animEffect transition="in" filter="fade">
                                      <p:cBhvr>
                                        <p:cTn id="7" dur="500"/>
                                        <p:tgtEl>
                                          <p:spTgt spid="4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60"/>
                                        </p:tgtEl>
                                        <p:attrNameLst>
                                          <p:attrName>style.visibility</p:attrName>
                                        </p:attrNameLst>
                                      </p:cBhvr>
                                      <p:to>
                                        <p:strVal val="visible"/>
                                      </p:to>
                                    </p:set>
                                    <p:animEffect transition="in" filter="fade">
                                      <p:cBhvr>
                                        <p:cTn id="12" dur="500"/>
                                        <p:tgtEl>
                                          <p:spTgt spid="4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6"/>
                                        </p:tgtEl>
                                        <p:attrNameLst>
                                          <p:attrName>style.visibility</p:attrName>
                                        </p:attrNameLst>
                                      </p:cBhvr>
                                      <p:to>
                                        <p:strVal val="visible"/>
                                      </p:to>
                                    </p:set>
                                    <p:animEffect transition="in" filter="fade">
                                      <p:cBhvr>
                                        <p:cTn id="17" dur="500"/>
                                        <p:tgtEl>
                                          <p:spTgt spid="4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0"/>
                                        </p:tgtEl>
                                        <p:attrNameLst>
                                          <p:attrName>style.visibility</p:attrName>
                                        </p:attrNameLst>
                                      </p:cBhvr>
                                      <p:to>
                                        <p:strVal val="visible"/>
                                      </p:to>
                                    </p:set>
                                    <p:animEffect transition="in" filter="fade">
                                      <p:cBhvr>
                                        <p:cTn id="22" dur="500"/>
                                        <p:tgtEl>
                                          <p:spTgt spid="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62"/>
          <p:cNvSpPr txBox="1">
            <a:spLocks noGrp="1"/>
          </p:cNvSpPr>
          <p:nvPr>
            <p:ph type="body" idx="1"/>
          </p:nvPr>
        </p:nvSpPr>
        <p:spPr>
          <a:xfrm>
            <a:off x="457200" y="333375"/>
            <a:ext cx="8229600" cy="6335712"/>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SOP model Wagner (1981)</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 exitatorische én inhibitorische associatie</a:t>
            </a:r>
            <a:endParaRPr/>
          </a:p>
          <a:p>
            <a:pPr marL="342900" lvl="0" indent="-342900" algn="l" rtl="0">
              <a:lnSpc>
                <a:spcPct val="9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lvl="0" indent="-342900" algn="l" rtl="0">
              <a:lnSpc>
                <a:spcPct val="90000"/>
              </a:lnSpc>
              <a:spcBef>
                <a:spcPts val="56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CS</a:t>
            </a:r>
            <a:r>
              <a:rPr lang="en-US" sz="2400" b="0" i="0" u="none">
                <a:solidFill>
                  <a:schemeClr val="dk1"/>
                </a:solidFill>
                <a:latin typeface="Arial"/>
                <a:ea typeface="Arial"/>
                <a:cs typeface="Arial"/>
                <a:sym typeface="Arial"/>
              </a:rPr>
              <a:t>									</a:t>
            </a:r>
            <a:r>
              <a:rPr lang="en-US" sz="2800" b="0" i="0" u="none">
                <a:solidFill>
                  <a:schemeClr val="dk1"/>
                </a:solidFill>
                <a:latin typeface="Arial"/>
                <a:ea typeface="Arial"/>
                <a:cs typeface="Arial"/>
                <a:sym typeface="Arial"/>
              </a:rPr>
              <a:t>US</a:t>
            </a:r>
            <a:endParaRPr/>
          </a:p>
          <a:p>
            <a:pPr marL="342900" lvl="0" indent="-342900" algn="l" rtl="0">
              <a:lnSpc>
                <a:spcPct val="90000"/>
              </a:lnSpc>
              <a:spcBef>
                <a:spcPts val="480"/>
              </a:spcBef>
              <a:spcAft>
                <a:spcPts val="0"/>
              </a:spcAft>
              <a:buClr>
                <a:schemeClr val="dk1"/>
              </a:buClr>
              <a:buSzPts val="2400"/>
              <a:buFont typeface="Arial"/>
              <a:buNone/>
            </a:pPr>
            <a:endParaRPr sz="2400" b="0" i="0" u="none">
              <a:solidFill>
                <a:schemeClr val="dk1"/>
              </a:solidFill>
              <a:latin typeface="Arial"/>
              <a:ea typeface="Arial"/>
              <a:cs typeface="Arial"/>
              <a:sym typeface="Arial"/>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 als aandacht voor CS dan toename</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exitatorisch: onverwachte aanwezigheid US</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inhibitorisch: onverwachte afwezigheid US</a:t>
            </a:r>
            <a:endParaRPr/>
          </a:p>
          <a:p>
            <a:pPr marL="342900" lvl="0" indent="-342900" algn="l" rtl="0">
              <a:lnSpc>
                <a:spcPct val="90000"/>
              </a:lnSpc>
              <a:spcBef>
                <a:spcPts val="480"/>
              </a:spcBef>
              <a:spcAft>
                <a:spcPts val="0"/>
              </a:spcAft>
              <a:buClr>
                <a:schemeClr val="dk1"/>
              </a:buClr>
              <a:buSzPts val="2400"/>
              <a:buFont typeface="Arial"/>
              <a:buNone/>
            </a:pPr>
            <a:r>
              <a:rPr lang="en-US" sz="2400" b="0" i="0" u="none">
                <a:solidFill>
                  <a:schemeClr val="dk1"/>
                </a:solidFill>
                <a:latin typeface="Arial"/>
                <a:ea typeface="Arial"/>
                <a:cs typeface="Arial"/>
                <a:sym typeface="Arial"/>
              </a:rPr>
              <a:t>	</a:t>
            </a:r>
            <a:endParaRPr/>
          </a:p>
        </p:txBody>
      </p:sp>
      <p:cxnSp>
        <p:nvCxnSpPr>
          <p:cNvPr id="486" name="Google Shape;486;p62"/>
          <p:cNvCxnSpPr/>
          <p:nvPr/>
        </p:nvCxnSpPr>
        <p:spPr>
          <a:xfrm>
            <a:off x="2130175" y="1624312"/>
            <a:ext cx="3810000" cy="0"/>
          </a:xfrm>
          <a:prstGeom prst="straightConnector1">
            <a:avLst/>
          </a:prstGeom>
          <a:noFill/>
          <a:ln w="57150" cap="flat" cmpd="sng">
            <a:solidFill>
              <a:schemeClr val="dk1"/>
            </a:solidFill>
            <a:prstDash val="solid"/>
            <a:miter lim="800000"/>
            <a:headEnd type="none" w="med" len="med"/>
            <a:tailEnd type="triangle" w="med" len="med"/>
          </a:ln>
          <a:effectLst>
            <a:outerShdw blurRad="57150" dist="19050" dir="5400000" algn="bl" rotWithShape="0">
              <a:srgbClr val="000000">
                <a:alpha val="50000"/>
              </a:srgbClr>
            </a:outerShdw>
          </a:effectLst>
        </p:spPr>
      </p:cxnSp>
      <p:cxnSp>
        <p:nvCxnSpPr>
          <p:cNvPr id="487" name="Google Shape;487;p62"/>
          <p:cNvCxnSpPr/>
          <p:nvPr/>
        </p:nvCxnSpPr>
        <p:spPr>
          <a:xfrm>
            <a:off x="2130175" y="1874562"/>
            <a:ext cx="3810000" cy="0"/>
          </a:xfrm>
          <a:prstGeom prst="straightConnector1">
            <a:avLst/>
          </a:prstGeom>
          <a:noFill/>
          <a:ln w="57150" cap="flat" cmpd="sng">
            <a:solidFill>
              <a:schemeClr val="dk1"/>
            </a:solidFill>
            <a:prstDash val="solid"/>
            <a:miter lim="800000"/>
            <a:headEnd type="none" w="med" len="med"/>
            <a:tailEnd type="triangle" w="med" len="med"/>
          </a:ln>
        </p:spPr>
      </p:cxnSp>
      <p:sp>
        <p:nvSpPr>
          <p:cNvPr id="488" name="Google Shape;488;p62"/>
          <p:cNvSpPr txBox="1"/>
          <p:nvPr/>
        </p:nvSpPr>
        <p:spPr>
          <a:xfrm>
            <a:off x="5152087" y="960925"/>
            <a:ext cx="387300" cy="823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800"/>
              <a:buFont typeface="Times New Roman"/>
              <a:buNone/>
            </a:pPr>
            <a:r>
              <a:rPr lang="en-US" sz="4800" b="0" i="0" u="none">
                <a:solidFill>
                  <a:schemeClr val="dk1"/>
                </a:solidFill>
                <a:latin typeface="Times New Roman"/>
                <a:ea typeface="Times New Roman"/>
                <a:cs typeface="Times New Roman"/>
                <a:sym typeface="Times New Roman"/>
              </a:rPr>
              <a:t>-</a:t>
            </a:r>
            <a:endParaRPr/>
          </a:p>
        </p:txBody>
      </p:sp>
      <p:sp>
        <p:nvSpPr>
          <p:cNvPr id="489" name="Google Shape;489;p62"/>
          <p:cNvSpPr txBox="1"/>
          <p:nvPr/>
        </p:nvSpPr>
        <p:spPr>
          <a:xfrm>
            <a:off x="5152087" y="1693762"/>
            <a:ext cx="387300" cy="641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7"/>
                                        </p:tgtEl>
                                        <p:attrNameLst>
                                          <p:attrName>style.visibility</p:attrName>
                                        </p:attrNameLst>
                                      </p:cBhvr>
                                      <p:to>
                                        <p:strVal val="visible"/>
                                      </p:to>
                                    </p:set>
                                    <p:animEffect transition="in" filter="fade">
                                      <p:cBhvr>
                                        <p:cTn id="7" dur="500"/>
                                        <p:tgtEl>
                                          <p:spTgt spid="48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9"/>
                                        </p:tgtEl>
                                        <p:attrNameLst>
                                          <p:attrName>style.visibility</p:attrName>
                                        </p:attrNameLst>
                                      </p:cBhvr>
                                      <p:to>
                                        <p:strVal val="visible"/>
                                      </p:to>
                                    </p:set>
                                    <p:animEffect transition="in" filter="fade">
                                      <p:cBhvr>
                                        <p:cTn id="12" dur="500"/>
                                        <p:tgtEl>
                                          <p:spTgt spid="4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6"/>
                                        </p:tgtEl>
                                        <p:attrNameLst>
                                          <p:attrName>style.visibility</p:attrName>
                                        </p:attrNameLst>
                                      </p:cBhvr>
                                      <p:to>
                                        <p:strVal val="visible"/>
                                      </p:to>
                                    </p:set>
                                    <p:animEffect transition="in" filter="fade">
                                      <p:cBhvr>
                                        <p:cTn id="17" dur="500"/>
                                        <p:tgtEl>
                                          <p:spTgt spid="48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88"/>
                                        </p:tgtEl>
                                        <p:attrNameLst>
                                          <p:attrName>style.visibility</p:attrName>
                                        </p:attrNameLst>
                                      </p:cBhvr>
                                      <p:to>
                                        <p:strVal val="visible"/>
                                      </p:to>
                                    </p:set>
                                    <p:animEffect transition="in" filter="fade">
                                      <p:cBhvr>
                                        <p:cTn id="22" dur="500"/>
                                        <p:tgtEl>
                                          <p:spTgt spid="4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63"/>
          <p:cNvSpPr txBox="1">
            <a:spLocks noGrp="1"/>
          </p:cNvSpPr>
          <p:nvPr>
            <p:ph type="body" idx="1"/>
          </p:nvPr>
        </p:nvSpPr>
        <p:spPr>
          <a:xfrm>
            <a:off x="611187" y="304800"/>
            <a:ext cx="8281987" cy="5791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Het model van Bouton</a:t>
            </a:r>
            <a:endParaRPr/>
          </a:p>
          <a:p>
            <a:pPr marL="34290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context </a:t>
            </a:r>
            <a:r>
              <a:rPr lang="en-US" sz="2800" b="0" i="1" u="none">
                <a:solidFill>
                  <a:schemeClr val="dk1"/>
                </a:solidFill>
                <a:latin typeface="Arial"/>
                <a:ea typeface="Arial"/>
                <a:cs typeface="Arial"/>
                <a:sym typeface="Arial"/>
              </a:rPr>
              <a:t>(bv. rode kamer; tijd)</a:t>
            </a:r>
            <a:endParaRPr/>
          </a:p>
          <a:p>
            <a:pPr marL="342900" lvl="0" indent="-342900" algn="l" rtl="0">
              <a:lnSpc>
                <a:spcPct val="100000"/>
              </a:lnSpc>
              <a:spcBef>
                <a:spcPts val="560"/>
              </a:spcBef>
              <a:spcAft>
                <a:spcPts val="0"/>
              </a:spcAft>
              <a:buClr>
                <a:schemeClr val="dk1"/>
              </a:buClr>
              <a:buSzPts val="2800"/>
              <a:buFont typeface="Arial"/>
              <a:buNone/>
            </a:pPr>
            <a:endParaRPr sz="2800" b="0" i="1"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CS									US</a:t>
            </a:r>
            <a:endParaRPr/>
          </a:p>
          <a:p>
            <a:pPr marL="342900" lvl="0" indent="-3429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=&gt; niet vergeten maar bijleren dat CS soms (in bepaalde context) niet gevolgd wordt door de US</a:t>
            </a:r>
            <a:endParaRPr/>
          </a:p>
          <a:p>
            <a:pPr marL="342900" lvl="0" indent="-342900" algn="l" rtl="0">
              <a:lnSpc>
                <a:spcPct val="100000"/>
              </a:lnSpc>
              <a:spcBef>
                <a:spcPts val="560"/>
              </a:spcBef>
              <a:spcAft>
                <a:spcPts val="0"/>
              </a:spcAft>
              <a:buClr>
                <a:schemeClr val="dk1"/>
              </a:buClr>
              <a:buSzPts val="2800"/>
              <a:buFont typeface="Arial"/>
              <a:buNone/>
            </a:pPr>
            <a:r>
              <a:rPr lang="en-US" sz="2800" b="0" i="0" u="none">
                <a:solidFill>
                  <a:schemeClr val="dk1"/>
                </a:solidFill>
                <a:latin typeface="Arial"/>
                <a:ea typeface="Arial"/>
                <a:cs typeface="Arial"/>
                <a:sym typeface="Arial"/>
              </a:rPr>
              <a:t>		</a:t>
            </a:r>
            <a:endParaRPr sz="2800" b="0" i="0" u="none">
              <a:solidFill>
                <a:schemeClr val="dk1"/>
              </a:solidFill>
              <a:latin typeface="Arial"/>
              <a:ea typeface="Arial"/>
              <a:cs typeface="Arial"/>
              <a:sym typeface="Arial"/>
            </a:endParaRPr>
          </a:p>
          <a:p>
            <a:pPr marL="342900" lvl="0" indent="-165100" algn="l" rtl="0">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p:txBody>
      </p:sp>
      <p:cxnSp>
        <p:nvCxnSpPr>
          <p:cNvPr id="495" name="Google Shape;495;p63"/>
          <p:cNvCxnSpPr/>
          <p:nvPr/>
        </p:nvCxnSpPr>
        <p:spPr>
          <a:xfrm>
            <a:off x="2362200" y="3276600"/>
            <a:ext cx="3810000" cy="0"/>
          </a:xfrm>
          <a:prstGeom prst="straightConnector1">
            <a:avLst/>
          </a:prstGeom>
          <a:noFill/>
          <a:ln w="57150" cap="flat" cmpd="sng">
            <a:solidFill>
              <a:schemeClr val="dk1"/>
            </a:solidFill>
            <a:prstDash val="solid"/>
            <a:miter lim="800000"/>
            <a:headEnd type="none" w="med" len="med"/>
            <a:tailEnd type="triangle" w="med" len="med"/>
          </a:ln>
        </p:spPr>
      </p:cxnSp>
      <p:cxnSp>
        <p:nvCxnSpPr>
          <p:cNvPr id="496" name="Google Shape;496;p63"/>
          <p:cNvCxnSpPr/>
          <p:nvPr/>
        </p:nvCxnSpPr>
        <p:spPr>
          <a:xfrm>
            <a:off x="2362200" y="2850700"/>
            <a:ext cx="3810000" cy="0"/>
          </a:xfrm>
          <a:prstGeom prst="straightConnector1">
            <a:avLst/>
          </a:prstGeom>
          <a:noFill/>
          <a:ln w="57150" cap="flat" cmpd="sng">
            <a:solidFill>
              <a:schemeClr val="dk1"/>
            </a:solidFill>
            <a:prstDash val="solid"/>
            <a:miter lim="800000"/>
            <a:headEnd type="none" w="med" len="med"/>
            <a:tailEnd type="triangle" w="med" len="med"/>
          </a:ln>
        </p:spPr>
      </p:cxnSp>
      <p:cxnSp>
        <p:nvCxnSpPr>
          <p:cNvPr id="497" name="Google Shape;497;p63"/>
          <p:cNvCxnSpPr/>
          <p:nvPr/>
        </p:nvCxnSpPr>
        <p:spPr>
          <a:xfrm>
            <a:off x="4042400" y="1766250"/>
            <a:ext cx="2700" cy="1084500"/>
          </a:xfrm>
          <a:prstGeom prst="straightConnector1">
            <a:avLst/>
          </a:prstGeom>
          <a:noFill/>
          <a:ln w="57150" cap="rnd" cmpd="sng">
            <a:solidFill>
              <a:schemeClr val="dk1"/>
            </a:solidFill>
            <a:prstDash val="solid"/>
            <a:miter lim="800000"/>
            <a:headEnd type="none" w="med" len="med"/>
            <a:tailEnd type="none" w="med" len="med"/>
          </a:ln>
        </p:spPr>
      </p:cxnSp>
      <p:sp>
        <p:nvSpPr>
          <p:cNvPr id="498" name="Google Shape;498;p63"/>
          <p:cNvSpPr txBox="1"/>
          <p:nvPr/>
        </p:nvSpPr>
        <p:spPr>
          <a:xfrm>
            <a:off x="5791200" y="2133600"/>
            <a:ext cx="387300" cy="823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4800"/>
              <a:buFont typeface="Times New Roman"/>
              <a:buNone/>
            </a:pPr>
            <a:r>
              <a:rPr lang="en-US" sz="4800" b="0" i="0" u="none">
                <a:solidFill>
                  <a:schemeClr val="dk1"/>
                </a:solidFill>
                <a:latin typeface="Times New Roman"/>
                <a:ea typeface="Times New Roman"/>
                <a:cs typeface="Times New Roman"/>
                <a:sym typeface="Times New Roman"/>
              </a:rPr>
              <a:t>-</a:t>
            </a:r>
            <a:endParaRPr/>
          </a:p>
        </p:txBody>
      </p:sp>
      <p:sp>
        <p:nvSpPr>
          <p:cNvPr id="499" name="Google Shape;499;p63"/>
          <p:cNvSpPr txBox="1"/>
          <p:nvPr/>
        </p:nvSpPr>
        <p:spPr>
          <a:xfrm>
            <a:off x="5791200" y="3200400"/>
            <a:ext cx="387350" cy="6413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a:t>
            </a:r>
            <a:endParaRPr/>
          </a:p>
        </p:txBody>
      </p:sp>
      <p:sp>
        <p:nvSpPr>
          <p:cNvPr id="500" name="Google Shape;500;p63"/>
          <p:cNvSpPr txBox="1"/>
          <p:nvPr/>
        </p:nvSpPr>
        <p:spPr>
          <a:xfrm>
            <a:off x="3657750" y="2286000"/>
            <a:ext cx="387300" cy="6414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3600"/>
              <a:buFont typeface="Times New Roman"/>
              <a:buNone/>
            </a:pPr>
            <a:r>
              <a:rPr lang="en-US" sz="3600" b="0" i="0" u="none">
                <a:solidFill>
                  <a:schemeClr val="dk1"/>
                </a:solidFill>
                <a:latin typeface="Times New Roman"/>
                <a:ea typeface="Times New Roman"/>
                <a:cs typeface="Times New Roman"/>
                <a:sym typeface="Times New Roman"/>
              </a:rPr>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4"/>
        <p:cNvGrpSpPr/>
        <p:nvPr/>
      </p:nvGrpSpPr>
      <p:grpSpPr>
        <a:xfrm>
          <a:off x="0" y="0"/>
          <a:ext cx="0" cy="0"/>
          <a:chOff x="0" y="0"/>
          <a:chExt cx="0" cy="0"/>
        </a:xfrm>
      </p:grpSpPr>
      <p:sp>
        <p:nvSpPr>
          <p:cNvPr id="505" name="Google Shape;505;p64"/>
          <p:cNvSpPr txBox="1">
            <a:spLocks noGrp="1"/>
          </p:cNvSpPr>
          <p:nvPr>
            <p:ph type="body" idx="1"/>
          </p:nvPr>
        </p:nvSpPr>
        <p:spPr>
          <a:xfrm>
            <a:off x="685800" y="260350"/>
            <a:ext cx="7772400" cy="5835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Renewal (ABA of ABC)</a:t>
            </a:r>
            <a:endParaRPr/>
          </a:p>
        </p:txBody>
      </p:sp>
      <p:cxnSp>
        <p:nvCxnSpPr>
          <p:cNvPr id="506" name="Google Shape;506;p64"/>
          <p:cNvCxnSpPr/>
          <p:nvPr/>
        </p:nvCxnSpPr>
        <p:spPr>
          <a:xfrm rot="10800000" flipH="1">
            <a:off x="1116012" y="1628775"/>
            <a:ext cx="71437" cy="4176712"/>
          </a:xfrm>
          <a:prstGeom prst="straightConnector1">
            <a:avLst/>
          </a:prstGeom>
          <a:noFill/>
          <a:ln w="9525" cap="flat" cmpd="sng">
            <a:solidFill>
              <a:schemeClr val="dk1"/>
            </a:solidFill>
            <a:prstDash val="solid"/>
            <a:miter lim="800000"/>
            <a:headEnd type="none" w="med" len="med"/>
            <a:tailEnd type="triangle" w="med" len="med"/>
          </a:ln>
        </p:spPr>
      </p:cxnSp>
      <p:cxnSp>
        <p:nvCxnSpPr>
          <p:cNvPr id="507" name="Google Shape;507;p64"/>
          <p:cNvCxnSpPr/>
          <p:nvPr/>
        </p:nvCxnSpPr>
        <p:spPr>
          <a:xfrm>
            <a:off x="1116012" y="5805487"/>
            <a:ext cx="6840537" cy="0"/>
          </a:xfrm>
          <a:prstGeom prst="straightConnector1">
            <a:avLst/>
          </a:prstGeom>
          <a:noFill/>
          <a:ln w="9525" cap="flat" cmpd="sng">
            <a:solidFill>
              <a:schemeClr val="dk1"/>
            </a:solidFill>
            <a:prstDash val="solid"/>
            <a:miter lim="800000"/>
            <a:headEnd type="none" w="med" len="med"/>
            <a:tailEnd type="triangle" w="med" len="med"/>
          </a:ln>
        </p:spPr>
      </p:cxnSp>
      <p:sp>
        <p:nvSpPr>
          <p:cNvPr id="508" name="Google Shape;508;p64"/>
          <p:cNvSpPr/>
          <p:nvPr/>
        </p:nvSpPr>
        <p:spPr>
          <a:xfrm>
            <a:off x="1258887" y="2276475"/>
            <a:ext cx="1873250" cy="3529012"/>
          </a:xfrm>
          <a:custGeom>
            <a:avLst/>
            <a:gdLst/>
            <a:ahLst/>
            <a:cxnLst/>
            <a:rect l="l" t="t" r="r" b="b"/>
            <a:pathLst>
              <a:path w="1906" h="2404" extrusionOk="0">
                <a:moveTo>
                  <a:pt x="0" y="2404"/>
                </a:moveTo>
                <a:cubicBezTo>
                  <a:pt x="227" y="1629"/>
                  <a:pt x="454" y="854"/>
                  <a:pt x="772" y="453"/>
                </a:cubicBezTo>
                <a:cubicBezTo>
                  <a:pt x="1090" y="52"/>
                  <a:pt x="1498" y="26"/>
                  <a:pt x="1906" y="0"/>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09" name="Google Shape;509;p64"/>
          <p:cNvSpPr/>
          <p:nvPr/>
        </p:nvSpPr>
        <p:spPr>
          <a:xfrm>
            <a:off x="3492500" y="2276475"/>
            <a:ext cx="2016125" cy="3457575"/>
          </a:xfrm>
          <a:custGeom>
            <a:avLst/>
            <a:gdLst/>
            <a:ahLst/>
            <a:cxnLst/>
            <a:rect l="l" t="t" r="r" b="b"/>
            <a:pathLst>
              <a:path w="1270" h="2178" extrusionOk="0">
                <a:moveTo>
                  <a:pt x="0" y="0"/>
                </a:moveTo>
                <a:cubicBezTo>
                  <a:pt x="98" y="703"/>
                  <a:pt x="196" y="1406"/>
                  <a:pt x="408" y="1769"/>
                </a:cubicBezTo>
                <a:cubicBezTo>
                  <a:pt x="620" y="2132"/>
                  <a:pt x="1126" y="2110"/>
                  <a:pt x="1270" y="2178"/>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510" name="Google Shape;510;p64"/>
          <p:cNvCxnSpPr/>
          <p:nvPr/>
        </p:nvCxnSpPr>
        <p:spPr>
          <a:xfrm rot="10800000">
            <a:off x="7019925" y="3500437"/>
            <a:ext cx="0" cy="2305050"/>
          </a:xfrm>
          <a:prstGeom prst="straightConnector1">
            <a:avLst/>
          </a:prstGeom>
          <a:noFill/>
          <a:ln w="9525" cap="flat" cmpd="sng">
            <a:solidFill>
              <a:schemeClr val="dk1"/>
            </a:solidFill>
            <a:prstDash val="solid"/>
            <a:miter lim="800000"/>
            <a:headEnd type="none" w="med" len="med"/>
            <a:tailEnd type="none" w="med" len="med"/>
          </a:ln>
        </p:spPr>
      </p:cxnSp>
      <p:sp>
        <p:nvSpPr>
          <p:cNvPr id="511" name="Google Shape;511;p64"/>
          <p:cNvSpPr txBox="1"/>
          <p:nvPr/>
        </p:nvSpPr>
        <p:spPr>
          <a:xfrm>
            <a:off x="468312" y="1916112"/>
            <a:ext cx="657225"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CR</a:t>
            </a:r>
            <a:endParaRPr/>
          </a:p>
        </p:txBody>
      </p:sp>
      <p:sp>
        <p:nvSpPr>
          <p:cNvPr id="512" name="Google Shape;512;p64"/>
          <p:cNvSpPr txBox="1"/>
          <p:nvPr/>
        </p:nvSpPr>
        <p:spPr>
          <a:xfrm>
            <a:off x="1619250" y="5949950"/>
            <a:ext cx="1193800"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CS-US</a:t>
            </a:r>
            <a:endParaRPr/>
          </a:p>
        </p:txBody>
      </p:sp>
      <p:sp>
        <p:nvSpPr>
          <p:cNvPr id="513" name="Google Shape;513;p64"/>
          <p:cNvSpPr txBox="1"/>
          <p:nvPr/>
        </p:nvSpPr>
        <p:spPr>
          <a:xfrm>
            <a:off x="3635375" y="5949950"/>
            <a:ext cx="155416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 alleen</a:t>
            </a:r>
            <a:endParaRPr/>
          </a:p>
        </p:txBody>
      </p:sp>
      <p:sp>
        <p:nvSpPr>
          <p:cNvPr id="514" name="Google Shape;514;p64"/>
          <p:cNvSpPr txBox="1"/>
          <p:nvPr/>
        </p:nvSpPr>
        <p:spPr>
          <a:xfrm>
            <a:off x="6659562" y="5876925"/>
            <a:ext cx="131921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Test CS</a:t>
            </a:r>
            <a:endParaRPr/>
          </a:p>
        </p:txBody>
      </p:sp>
      <p:cxnSp>
        <p:nvCxnSpPr>
          <p:cNvPr id="515" name="Google Shape;515;p64"/>
          <p:cNvCxnSpPr/>
          <p:nvPr/>
        </p:nvCxnSpPr>
        <p:spPr>
          <a:xfrm rot="10800000">
            <a:off x="15478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16" name="Google Shape;516;p64"/>
          <p:cNvCxnSpPr/>
          <p:nvPr/>
        </p:nvCxnSpPr>
        <p:spPr>
          <a:xfrm rot="10800000">
            <a:off x="17637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17" name="Google Shape;517;p64"/>
          <p:cNvCxnSpPr/>
          <p:nvPr/>
        </p:nvCxnSpPr>
        <p:spPr>
          <a:xfrm rot="10800000">
            <a:off x="19796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18" name="Google Shape;518;p64"/>
          <p:cNvCxnSpPr/>
          <p:nvPr/>
        </p:nvCxnSpPr>
        <p:spPr>
          <a:xfrm rot="10800000">
            <a:off x="21955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19" name="Google Shape;519;p64"/>
          <p:cNvCxnSpPr/>
          <p:nvPr/>
        </p:nvCxnSpPr>
        <p:spPr>
          <a:xfrm rot="10800000">
            <a:off x="24114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0" name="Google Shape;520;p64"/>
          <p:cNvCxnSpPr/>
          <p:nvPr/>
        </p:nvCxnSpPr>
        <p:spPr>
          <a:xfrm rot="10800000">
            <a:off x="26273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1" name="Google Shape;521;p64"/>
          <p:cNvCxnSpPr/>
          <p:nvPr/>
        </p:nvCxnSpPr>
        <p:spPr>
          <a:xfrm rot="10800000">
            <a:off x="1979612"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2" name="Google Shape;522;p64"/>
          <p:cNvCxnSpPr/>
          <p:nvPr/>
        </p:nvCxnSpPr>
        <p:spPr>
          <a:xfrm rot="10800000">
            <a:off x="27717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3" name="Google Shape;523;p64"/>
          <p:cNvCxnSpPr/>
          <p:nvPr/>
        </p:nvCxnSpPr>
        <p:spPr>
          <a:xfrm rot="10800000">
            <a:off x="36353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4" name="Google Shape;524;p64"/>
          <p:cNvCxnSpPr/>
          <p:nvPr/>
        </p:nvCxnSpPr>
        <p:spPr>
          <a:xfrm rot="10800000">
            <a:off x="37798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5" name="Google Shape;525;p64"/>
          <p:cNvCxnSpPr/>
          <p:nvPr/>
        </p:nvCxnSpPr>
        <p:spPr>
          <a:xfrm rot="10800000">
            <a:off x="39957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6" name="Google Shape;526;p64"/>
          <p:cNvCxnSpPr/>
          <p:nvPr/>
        </p:nvCxnSpPr>
        <p:spPr>
          <a:xfrm rot="10800000">
            <a:off x="42116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7" name="Google Shape;527;p64"/>
          <p:cNvCxnSpPr/>
          <p:nvPr/>
        </p:nvCxnSpPr>
        <p:spPr>
          <a:xfrm rot="10800000">
            <a:off x="43561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8" name="Google Shape;528;p64"/>
          <p:cNvCxnSpPr/>
          <p:nvPr/>
        </p:nvCxnSpPr>
        <p:spPr>
          <a:xfrm rot="10800000">
            <a:off x="45720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29" name="Google Shape;529;p64"/>
          <p:cNvCxnSpPr/>
          <p:nvPr/>
        </p:nvCxnSpPr>
        <p:spPr>
          <a:xfrm rot="10800000">
            <a:off x="47164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30" name="Google Shape;530;p64"/>
          <p:cNvCxnSpPr/>
          <p:nvPr/>
        </p:nvCxnSpPr>
        <p:spPr>
          <a:xfrm rot="10800000">
            <a:off x="4427537"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31" name="Google Shape;531;p64"/>
          <p:cNvCxnSpPr/>
          <p:nvPr/>
        </p:nvCxnSpPr>
        <p:spPr>
          <a:xfrm rot="10800000">
            <a:off x="49323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32" name="Google Shape;532;p64"/>
          <p:cNvCxnSpPr/>
          <p:nvPr/>
        </p:nvCxnSpPr>
        <p:spPr>
          <a:xfrm rot="10800000">
            <a:off x="5148262" y="5734050"/>
            <a:ext cx="0" cy="71437"/>
          </a:xfrm>
          <a:prstGeom prst="straightConnector1">
            <a:avLst/>
          </a:prstGeom>
          <a:noFill/>
          <a:ln w="9525" cap="flat" cmpd="sng">
            <a:solidFill>
              <a:schemeClr val="dk1"/>
            </a:solidFill>
            <a:prstDash val="solid"/>
            <a:miter lim="800000"/>
            <a:headEnd type="none" w="med" len="med"/>
            <a:tailEnd type="none" w="med" len="med"/>
          </a:ln>
        </p:spPr>
      </p:cxnSp>
      <p:sp>
        <p:nvSpPr>
          <p:cNvPr id="533" name="Google Shape;533;p64"/>
          <p:cNvSpPr txBox="1"/>
          <p:nvPr/>
        </p:nvSpPr>
        <p:spPr>
          <a:xfrm>
            <a:off x="1908175" y="1635125"/>
            <a:ext cx="1236662"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Blauwe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Kamer (A)</a:t>
            </a:r>
            <a:endParaRPr/>
          </a:p>
        </p:txBody>
      </p:sp>
      <p:sp>
        <p:nvSpPr>
          <p:cNvPr id="534" name="Google Shape;534;p64"/>
          <p:cNvSpPr txBox="1"/>
          <p:nvPr/>
        </p:nvSpPr>
        <p:spPr>
          <a:xfrm>
            <a:off x="3995737" y="1635125"/>
            <a:ext cx="1236662" cy="646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Rode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Kamer (B)</a:t>
            </a:r>
            <a:endParaRPr/>
          </a:p>
        </p:txBody>
      </p:sp>
      <p:sp>
        <p:nvSpPr>
          <p:cNvPr id="535" name="Google Shape;535;p64"/>
          <p:cNvSpPr txBox="1"/>
          <p:nvPr/>
        </p:nvSpPr>
        <p:spPr>
          <a:xfrm>
            <a:off x="6659562" y="1213075"/>
            <a:ext cx="12366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Blauwe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Kamer (A)</a:t>
            </a:r>
            <a:endParaRPr/>
          </a:p>
        </p:txBody>
      </p:sp>
      <p:sp>
        <p:nvSpPr>
          <p:cNvPr id="536" name="Google Shape;536;p64"/>
          <p:cNvSpPr txBox="1"/>
          <p:nvPr/>
        </p:nvSpPr>
        <p:spPr>
          <a:xfrm>
            <a:off x="6684287" y="1852562"/>
            <a:ext cx="1249500" cy="646200"/>
          </a:xfrm>
          <a:prstGeom prst="rect">
            <a:avLst/>
          </a:prstGeom>
          <a:solidFill>
            <a:schemeClr val="lt1"/>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a:solidFill>
                  <a:schemeClr val="dk1"/>
                </a:solidFill>
              </a:rPr>
              <a:t>     of</a:t>
            </a:r>
            <a:endParaRPr sz="1800">
              <a:solidFill>
                <a:schemeClr val="dk1"/>
              </a:solidFill>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Groene </a:t>
            </a:r>
            <a:endParaRPr/>
          </a:p>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Kamer (C)</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4"/>
                                        </p:tgtEl>
                                        <p:attrNameLst>
                                          <p:attrName>style.visibility</p:attrName>
                                        </p:attrNameLst>
                                      </p:cBhvr>
                                      <p:to>
                                        <p:strVal val="visible"/>
                                      </p:to>
                                    </p:set>
                                    <p:animEffect transition="in" filter="fade">
                                      <p:cBhvr>
                                        <p:cTn id="7" dur="500"/>
                                        <p:tgtEl>
                                          <p:spTgt spid="5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0"/>
                                        </p:tgtEl>
                                        <p:attrNameLst>
                                          <p:attrName>style.visibility</p:attrName>
                                        </p:attrNameLst>
                                      </p:cBhvr>
                                      <p:to>
                                        <p:strVal val="visible"/>
                                      </p:to>
                                    </p:set>
                                    <p:animEffect transition="in" filter="fade">
                                      <p:cBhvr>
                                        <p:cTn id="12" dur="500"/>
                                        <p:tgtEl>
                                          <p:spTgt spid="5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36"/>
                                        </p:tgtEl>
                                        <p:attrNameLst>
                                          <p:attrName>style.visibility</p:attrName>
                                        </p:attrNameLst>
                                      </p:cBhvr>
                                      <p:to>
                                        <p:strVal val="visible"/>
                                      </p:to>
                                    </p:set>
                                    <p:animEffect transition="in" filter="fade">
                                      <p:cBhvr>
                                        <p:cTn id="17" dur="1000"/>
                                        <p:tgtEl>
                                          <p:spTgt spid="5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Google Shape;542;p65"/>
          <p:cNvSpPr txBox="1">
            <a:spLocks noGrp="1"/>
          </p:cNvSpPr>
          <p:nvPr>
            <p:ph type="body" idx="1"/>
          </p:nvPr>
        </p:nvSpPr>
        <p:spPr>
          <a:xfrm>
            <a:off x="457200" y="402550"/>
            <a:ext cx="8229600" cy="5723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800"/>
              <a:t>Oefenvraag 17: Vanuit het perspectief van het model van Bouton kan je spontaan herstel zien als een voorbeeld van</a:t>
            </a:r>
            <a:endParaRPr sz="2800"/>
          </a:p>
          <a:p>
            <a:pPr marL="0" lvl="0" indent="0" algn="l" rtl="0">
              <a:spcBef>
                <a:spcPts val="360"/>
              </a:spcBef>
              <a:spcAft>
                <a:spcPts val="0"/>
              </a:spcAft>
              <a:buNone/>
            </a:pPr>
            <a:endParaRPr sz="2800"/>
          </a:p>
          <a:p>
            <a:pPr marL="457200" lvl="0" indent="-406400" algn="l" rtl="0">
              <a:spcBef>
                <a:spcPts val="360"/>
              </a:spcBef>
              <a:spcAft>
                <a:spcPts val="0"/>
              </a:spcAft>
              <a:buSzPts val="2800"/>
              <a:buAutoNum type="alphaLcParenR"/>
            </a:pPr>
            <a:r>
              <a:rPr lang="en-US" sz="2800"/>
              <a:t>uitdoving</a:t>
            </a:r>
            <a:endParaRPr sz="2800"/>
          </a:p>
          <a:p>
            <a:pPr marL="457200" lvl="0" indent="-406400" algn="l" rtl="0">
              <a:spcBef>
                <a:spcPts val="0"/>
              </a:spcBef>
              <a:spcAft>
                <a:spcPts val="0"/>
              </a:spcAft>
              <a:buSzPts val="2800"/>
              <a:buAutoNum type="alphaLcParenR"/>
            </a:pPr>
            <a:r>
              <a:rPr lang="en-US" sz="2800"/>
              <a:t>ABA renewal</a:t>
            </a:r>
            <a:endParaRPr sz="2800"/>
          </a:p>
          <a:p>
            <a:pPr marL="457200" lvl="0" indent="-406400" algn="l" rtl="0">
              <a:spcBef>
                <a:spcPts val="0"/>
              </a:spcBef>
              <a:spcAft>
                <a:spcPts val="0"/>
              </a:spcAft>
              <a:buSzPts val="2800"/>
              <a:buAutoNum type="alphaLcParenR"/>
            </a:pPr>
            <a:r>
              <a:rPr lang="en-US" sz="2800"/>
              <a:t>US reinstatement</a:t>
            </a:r>
            <a:endParaRPr sz="2800"/>
          </a:p>
          <a:p>
            <a:pPr marL="457200" lvl="0" indent="-406400" algn="l" rtl="0">
              <a:spcBef>
                <a:spcPts val="0"/>
              </a:spcBef>
              <a:spcAft>
                <a:spcPts val="0"/>
              </a:spcAft>
              <a:buSzPts val="2800"/>
              <a:buAutoNum type="alphaLcParenR"/>
            </a:pPr>
            <a:r>
              <a:rPr lang="en-US" sz="2800"/>
              <a:t>ABC renewal</a:t>
            </a:r>
            <a:endParaRPr sz="2800"/>
          </a:p>
        </p:txBody>
      </p:sp>
      <p:pic>
        <p:nvPicPr>
          <p:cNvPr id="543" name="Google Shape;543;p65">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544" name="Google Shape;544;p65">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8"/>
        <p:cNvGrpSpPr/>
        <p:nvPr/>
      </p:nvGrpSpPr>
      <p:grpSpPr>
        <a:xfrm>
          <a:off x="0" y="0"/>
          <a:ext cx="0" cy="0"/>
          <a:chOff x="0" y="0"/>
          <a:chExt cx="0" cy="0"/>
        </a:xfrm>
      </p:grpSpPr>
      <p:sp>
        <p:nvSpPr>
          <p:cNvPr id="549" name="Google Shape;549;p66"/>
          <p:cNvSpPr txBox="1">
            <a:spLocks noGrp="1"/>
          </p:cNvSpPr>
          <p:nvPr>
            <p:ph type="body" idx="1"/>
          </p:nvPr>
        </p:nvSpPr>
        <p:spPr>
          <a:xfrm>
            <a:off x="685800" y="260350"/>
            <a:ext cx="7772400" cy="583565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None/>
            </a:pPr>
            <a:r>
              <a:rPr lang="en-US" sz="3200" b="0" i="0" u="none">
                <a:solidFill>
                  <a:schemeClr val="dk1"/>
                </a:solidFill>
                <a:latin typeface="Arial"/>
                <a:ea typeface="Arial"/>
                <a:cs typeface="Arial"/>
                <a:sym typeface="Arial"/>
              </a:rPr>
              <a:t>Spontaan Herstel</a:t>
            </a:r>
            <a:endParaRPr/>
          </a:p>
        </p:txBody>
      </p:sp>
      <p:cxnSp>
        <p:nvCxnSpPr>
          <p:cNvPr id="550" name="Google Shape;550;p66"/>
          <p:cNvCxnSpPr/>
          <p:nvPr/>
        </p:nvCxnSpPr>
        <p:spPr>
          <a:xfrm rot="10800000" flipH="1">
            <a:off x="1116012" y="1628775"/>
            <a:ext cx="71437" cy="4176712"/>
          </a:xfrm>
          <a:prstGeom prst="straightConnector1">
            <a:avLst/>
          </a:prstGeom>
          <a:noFill/>
          <a:ln w="9525" cap="flat" cmpd="sng">
            <a:solidFill>
              <a:schemeClr val="dk1"/>
            </a:solidFill>
            <a:prstDash val="solid"/>
            <a:miter lim="800000"/>
            <a:headEnd type="none" w="med" len="med"/>
            <a:tailEnd type="triangle" w="med" len="med"/>
          </a:ln>
        </p:spPr>
      </p:cxnSp>
      <p:cxnSp>
        <p:nvCxnSpPr>
          <p:cNvPr id="551" name="Google Shape;551;p66"/>
          <p:cNvCxnSpPr/>
          <p:nvPr/>
        </p:nvCxnSpPr>
        <p:spPr>
          <a:xfrm>
            <a:off x="1116012" y="5805487"/>
            <a:ext cx="6840537" cy="0"/>
          </a:xfrm>
          <a:prstGeom prst="straightConnector1">
            <a:avLst/>
          </a:prstGeom>
          <a:noFill/>
          <a:ln w="9525" cap="flat" cmpd="sng">
            <a:solidFill>
              <a:schemeClr val="dk1"/>
            </a:solidFill>
            <a:prstDash val="solid"/>
            <a:miter lim="800000"/>
            <a:headEnd type="none" w="med" len="med"/>
            <a:tailEnd type="triangle" w="med" len="med"/>
          </a:ln>
        </p:spPr>
      </p:cxnSp>
      <p:sp>
        <p:nvSpPr>
          <p:cNvPr id="552" name="Google Shape;552;p66"/>
          <p:cNvSpPr/>
          <p:nvPr/>
        </p:nvSpPr>
        <p:spPr>
          <a:xfrm>
            <a:off x="1258887" y="2276475"/>
            <a:ext cx="1873250" cy="3529012"/>
          </a:xfrm>
          <a:custGeom>
            <a:avLst/>
            <a:gdLst/>
            <a:ahLst/>
            <a:cxnLst/>
            <a:rect l="l" t="t" r="r" b="b"/>
            <a:pathLst>
              <a:path w="1906" h="2404" extrusionOk="0">
                <a:moveTo>
                  <a:pt x="0" y="2404"/>
                </a:moveTo>
                <a:cubicBezTo>
                  <a:pt x="227" y="1629"/>
                  <a:pt x="454" y="854"/>
                  <a:pt x="772" y="453"/>
                </a:cubicBezTo>
                <a:cubicBezTo>
                  <a:pt x="1090" y="52"/>
                  <a:pt x="1498" y="26"/>
                  <a:pt x="1906" y="0"/>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553" name="Google Shape;553;p66"/>
          <p:cNvSpPr/>
          <p:nvPr/>
        </p:nvSpPr>
        <p:spPr>
          <a:xfrm>
            <a:off x="3492500" y="2276475"/>
            <a:ext cx="2016125" cy="3457575"/>
          </a:xfrm>
          <a:custGeom>
            <a:avLst/>
            <a:gdLst/>
            <a:ahLst/>
            <a:cxnLst/>
            <a:rect l="l" t="t" r="r" b="b"/>
            <a:pathLst>
              <a:path w="1270" h="2178" extrusionOk="0">
                <a:moveTo>
                  <a:pt x="0" y="0"/>
                </a:moveTo>
                <a:cubicBezTo>
                  <a:pt x="98" y="703"/>
                  <a:pt x="196" y="1406"/>
                  <a:pt x="408" y="1769"/>
                </a:cubicBezTo>
                <a:cubicBezTo>
                  <a:pt x="620" y="2132"/>
                  <a:pt x="1126" y="2110"/>
                  <a:pt x="1270" y="2178"/>
                </a:cubicBezTo>
              </a:path>
            </a:pathLst>
          </a:cu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cxnSp>
        <p:nvCxnSpPr>
          <p:cNvPr id="554" name="Google Shape;554;p66"/>
          <p:cNvCxnSpPr/>
          <p:nvPr/>
        </p:nvCxnSpPr>
        <p:spPr>
          <a:xfrm rot="10800000">
            <a:off x="7019925" y="3500437"/>
            <a:ext cx="0" cy="2305050"/>
          </a:xfrm>
          <a:prstGeom prst="straightConnector1">
            <a:avLst/>
          </a:prstGeom>
          <a:noFill/>
          <a:ln w="9525" cap="flat" cmpd="sng">
            <a:solidFill>
              <a:schemeClr val="dk1"/>
            </a:solidFill>
            <a:prstDash val="solid"/>
            <a:miter lim="800000"/>
            <a:headEnd type="none" w="med" len="med"/>
            <a:tailEnd type="none" w="med" len="med"/>
          </a:ln>
        </p:spPr>
      </p:cxnSp>
      <p:sp>
        <p:nvSpPr>
          <p:cNvPr id="555" name="Google Shape;555;p66"/>
          <p:cNvSpPr txBox="1"/>
          <p:nvPr/>
        </p:nvSpPr>
        <p:spPr>
          <a:xfrm>
            <a:off x="468312" y="1916112"/>
            <a:ext cx="657225"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CR</a:t>
            </a:r>
            <a:endParaRPr/>
          </a:p>
        </p:txBody>
      </p:sp>
      <p:sp>
        <p:nvSpPr>
          <p:cNvPr id="556" name="Google Shape;556;p66"/>
          <p:cNvSpPr txBox="1"/>
          <p:nvPr/>
        </p:nvSpPr>
        <p:spPr>
          <a:xfrm>
            <a:off x="1619250" y="5949950"/>
            <a:ext cx="1193800"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CS-US</a:t>
            </a:r>
            <a:endParaRPr/>
          </a:p>
        </p:txBody>
      </p:sp>
      <p:sp>
        <p:nvSpPr>
          <p:cNvPr id="557" name="Google Shape;557;p66"/>
          <p:cNvSpPr txBox="1"/>
          <p:nvPr/>
        </p:nvSpPr>
        <p:spPr>
          <a:xfrm>
            <a:off x="3635375" y="5949950"/>
            <a:ext cx="155416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CS alleen</a:t>
            </a:r>
            <a:endParaRPr/>
          </a:p>
        </p:txBody>
      </p:sp>
      <p:sp>
        <p:nvSpPr>
          <p:cNvPr id="558" name="Google Shape;558;p66"/>
          <p:cNvSpPr txBox="1"/>
          <p:nvPr/>
        </p:nvSpPr>
        <p:spPr>
          <a:xfrm>
            <a:off x="6659562" y="5876925"/>
            <a:ext cx="1319212" cy="51911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800"/>
              <a:buFont typeface="Times New Roman"/>
              <a:buNone/>
            </a:pPr>
            <a:r>
              <a:rPr lang="en-US" sz="2800" b="0" i="0" u="none">
                <a:solidFill>
                  <a:schemeClr val="dk1"/>
                </a:solidFill>
                <a:latin typeface="Times New Roman"/>
                <a:ea typeface="Times New Roman"/>
                <a:cs typeface="Times New Roman"/>
                <a:sym typeface="Times New Roman"/>
              </a:rPr>
              <a:t>Test CS</a:t>
            </a:r>
            <a:endParaRPr/>
          </a:p>
        </p:txBody>
      </p:sp>
      <p:cxnSp>
        <p:nvCxnSpPr>
          <p:cNvPr id="559" name="Google Shape;559;p66"/>
          <p:cNvCxnSpPr/>
          <p:nvPr/>
        </p:nvCxnSpPr>
        <p:spPr>
          <a:xfrm rot="10800000">
            <a:off x="15478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0" name="Google Shape;560;p66"/>
          <p:cNvCxnSpPr/>
          <p:nvPr/>
        </p:nvCxnSpPr>
        <p:spPr>
          <a:xfrm rot="10800000">
            <a:off x="17637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1" name="Google Shape;561;p66"/>
          <p:cNvCxnSpPr/>
          <p:nvPr/>
        </p:nvCxnSpPr>
        <p:spPr>
          <a:xfrm rot="10800000">
            <a:off x="19796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2" name="Google Shape;562;p66"/>
          <p:cNvCxnSpPr/>
          <p:nvPr/>
        </p:nvCxnSpPr>
        <p:spPr>
          <a:xfrm rot="10800000">
            <a:off x="21955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3" name="Google Shape;563;p66"/>
          <p:cNvCxnSpPr/>
          <p:nvPr/>
        </p:nvCxnSpPr>
        <p:spPr>
          <a:xfrm rot="10800000">
            <a:off x="24114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4" name="Google Shape;564;p66"/>
          <p:cNvCxnSpPr/>
          <p:nvPr/>
        </p:nvCxnSpPr>
        <p:spPr>
          <a:xfrm rot="10800000">
            <a:off x="262731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5" name="Google Shape;565;p66"/>
          <p:cNvCxnSpPr/>
          <p:nvPr/>
        </p:nvCxnSpPr>
        <p:spPr>
          <a:xfrm rot="10800000">
            <a:off x="1979612"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6" name="Google Shape;566;p66"/>
          <p:cNvCxnSpPr/>
          <p:nvPr/>
        </p:nvCxnSpPr>
        <p:spPr>
          <a:xfrm rot="10800000">
            <a:off x="27717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7" name="Google Shape;567;p66"/>
          <p:cNvCxnSpPr/>
          <p:nvPr/>
        </p:nvCxnSpPr>
        <p:spPr>
          <a:xfrm rot="10800000">
            <a:off x="3635375"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8" name="Google Shape;568;p66"/>
          <p:cNvCxnSpPr/>
          <p:nvPr/>
        </p:nvCxnSpPr>
        <p:spPr>
          <a:xfrm rot="10800000">
            <a:off x="37798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69" name="Google Shape;569;p66"/>
          <p:cNvCxnSpPr/>
          <p:nvPr/>
        </p:nvCxnSpPr>
        <p:spPr>
          <a:xfrm rot="10800000">
            <a:off x="39957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0" name="Google Shape;570;p66"/>
          <p:cNvCxnSpPr/>
          <p:nvPr/>
        </p:nvCxnSpPr>
        <p:spPr>
          <a:xfrm rot="10800000">
            <a:off x="4211637"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1" name="Google Shape;571;p66"/>
          <p:cNvCxnSpPr/>
          <p:nvPr/>
        </p:nvCxnSpPr>
        <p:spPr>
          <a:xfrm rot="10800000">
            <a:off x="43561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2" name="Google Shape;572;p66"/>
          <p:cNvCxnSpPr/>
          <p:nvPr/>
        </p:nvCxnSpPr>
        <p:spPr>
          <a:xfrm rot="10800000">
            <a:off x="4572000"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3" name="Google Shape;573;p66"/>
          <p:cNvCxnSpPr/>
          <p:nvPr/>
        </p:nvCxnSpPr>
        <p:spPr>
          <a:xfrm rot="10800000">
            <a:off x="47164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4" name="Google Shape;574;p66"/>
          <p:cNvCxnSpPr/>
          <p:nvPr/>
        </p:nvCxnSpPr>
        <p:spPr>
          <a:xfrm rot="10800000">
            <a:off x="4427537" y="61658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5" name="Google Shape;575;p66"/>
          <p:cNvCxnSpPr/>
          <p:nvPr/>
        </p:nvCxnSpPr>
        <p:spPr>
          <a:xfrm rot="10800000">
            <a:off x="4932362" y="5734050"/>
            <a:ext cx="0" cy="71437"/>
          </a:xfrm>
          <a:prstGeom prst="straightConnector1">
            <a:avLst/>
          </a:prstGeom>
          <a:noFill/>
          <a:ln w="9525" cap="flat" cmpd="sng">
            <a:solidFill>
              <a:schemeClr val="dk1"/>
            </a:solidFill>
            <a:prstDash val="solid"/>
            <a:miter lim="800000"/>
            <a:headEnd type="none" w="med" len="med"/>
            <a:tailEnd type="none" w="med" len="med"/>
          </a:ln>
        </p:spPr>
      </p:cxnSp>
      <p:cxnSp>
        <p:nvCxnSpPr>
          <p:cNvPr id="576" name="Google Shape;576;p66"/>
          <p:cNvCxnSpPr/>
          <p:nvPr/>
        </p:nvCxnSpPr>
        <p:spPr>
          <a:xfrm rot="10800000">
            <a:off x="5148262" y="5734050"/>
            <a:ext cx="0" cy="71437"/>
          </a:xfrm>
          <a:prstGeom prst="straightConnector1">
            <a:avLst/>
          </a:prstGeom>
          <a:noFill/>
          <a:ln w="9525" cap="flat" cmpd="sng">
            <a:solidFill>
              <a:schemeClr val="dk1"/>
            </a:solidFill>
            <a:prstDash val="solid"/>
            <a:miter lim="800000"/>
            <a:headEnd type="none" w="med" len="med"/>
            <a:tailEnd type="none" w="med" len="med"/>
          </a:ln>
        </p:spPr>
      </p:cxnSp>
      <p:sp>
        <p:nvSpPr>
          <p:cNvPr id="577" name="Google Shape;577;p66"/>
          <p:cNvSpPr txBox="1"/>
          <p:nvPr/>
        </p:nvSpPr>
        <p:spPr>
          <a:xfrm>
            <a:off x="1527175" y="1627187"/>
            <a:ext cx="1625600" cy="368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Tijdsperiode 1</a:t>
            </a:r>
            <a:endParaRPr/>
          </a:p>
        </p:txBody>
      </p:sp>
      <p:sp>
        <p:nvSpPr>
          <p:cNvPr id="578" name="Google Shape;578;p66"/>
          <p:cNvSpPr txBox="1"/>
          <p:nvPr/>
        </p:nvSpPr>
        <p:spPr>
          <a:xfrm>
            <a:off x="3995737" y="1628775"/>
            <a:ext cx="1625600" cy="369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Tijdsperiode 2</a:t>
            </a:r>
            <a:endParaRPr/>
          </a:p>
        </p:txBody>
      </p:sp>
      <p:sp>
        <p:nvSpPr>
          <p:cNvPr id="579" name="Google Shape;579;p66"/>
          <p:cNvSpPr txBox="1"/>
          <p:nvPr/>
        </p:nvSpPr>
        <p:spPr>
          <a:xfrm>
            <a:off x="6376987" y="1631950"/>
            <a:ext cx="1625600" cy="368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Tijdsperiode 3</a:t>
            </a:r>
            <a:endParaRPr/>
          </a:p>
        </p:txBody>
      </p:sp>
      <p:cxnSp>
        <p:nvCxnSpPr>
          <p:cNvPr id="580" name="Google Shape;580;p66"/>
          <p:cNvCxnSpPr/>
          <p:nvPr/>
        </p:nvCxnSpPr>
        <p:spPr>
          <a:xfrm rot="10800000" flipH="1">
            <a:off x="5940425" y="5734050"/>
            <a:ext cx="144462" cy="215900"/>
          </a:xfrm>
          <a:prstGeom prst="straightConnector1">
            <a:avLst/>
          </a:prstGeom>
          <a:noFill/>
          <a:ln w="9525" cap="flat" cmpd="sng">
            <a:solidFill>
              <a:schemeClr val="dk1"/>
            </a:solidFill>
            <a:prstDash val="solid"/>
            <a:miter lim="800000"/>
            <a:headEnd type="none" w="med" len="med"/>
            <a:tailEnd type="none" w="med" len="med"/>
          </a:ln>
        </p:spPr>
      </p:cxnSp>
      <p:cxnSp>
        <p:nvCxnSpPr>
          <p:cNvPr id="581" name="Google Shape;581;p66"/>
          <p:cNvCxnSpPr/>
          <p:nvPr/>
        </p:nvCxnSpPr>
        <p:spPr>
          <a:xfrm rot="10800000" flipH="1">
            <a:off x="5861050" y="5734050"/>
            <a:ext cx="144462" cy="215900"/>
          </a:xfrm>
          <a:prstGeom prst="straightConnector1">
            <a:avLst/>
          </a:prstGeom>
          <a:noFill/>
          <a:ln w="9525" cap="flat" cmpd="sng">
            <a:solidFill>
              <a:schemeClr val="dk1"/>
            </a:solidFill>
            <a:prstDash val="solid"/>
            <a:miter lim="800000"/>
            <a:headEnd type="none" w="med" len="med"/>
            <a:tailEnd type="none" w="med" len="med"/>
          </a:ln>
        </p:spPr>
      </p:cxnSp>
      <p:sp>
        <p:nvSpPr>
          <p:cNvPr id="582" name="Google Shape;582;p66"/>
          <p:cNvSpPr txBox="1"/>
          <p:nvPr/>
        </p:nvSpPr>
        <p:spPr>
          <a:xfrm>
            <a:off x="5621337" y="5300662"/>
            <a:ext cx="941387" cy="36988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r>
              <a:rPr lang="en-US" sz="1800" b="0" i="0" u="none">
                <a:solidFill>
                  <a:schemeClr val="dk1"/>
                </a:solidFill>
                <a:latin typeface="Arial"/>
                <a:ea typeface="Arial"/>
                <a:cs typeface="Arial"/>
                <a:sym typeface="Arial"/>
              </a:rPr>
              <a:t>…tijd…</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8"/>
                                        </p:tgtEl>
                                        <p:attrNameLst>
                                          <p:attrName>style.visibility</p:attrName>
                                        </p:attrNameLst>
                                      </p:cBhvr>
                                      <p:to>
                                        <p:strVal val="visible"/>
                                      </p:to>
                                    </p:set>
                                    <p:animEffect transition="in" filter="fade">
                                      <p:cBhvr>
                                        <p:cTn id="7" dur="500"/>
                                        <p:tgtEl>
                                          <p:spTgt spid="55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54"/>
                                        </p:tgtEl>
                                        <p:attrNameLst>
                                          <p:attrName>style.visibility</p:attrName>
                                        </p:attrNameLst>
                                      </p:cBhvr>
                                      <p:to>
                                        <p:strVal val="visible"/>
                                      </p:to>
                                    </p:set>
                                    <p:animEffect transition="in" filter="fade">
                                      <p:cBhvr>
                                        <p:cTn id="12" dur="500"/>
                                        <p:tgtEl>
                                          <p:spTgt spid="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7"/>
        <p:cNvGrpSpPr/>
        <p:nvPr/>
      </p:nvGrpSpPr>
      <p:grpSpPr>
        <a:xfrm>
          <a:off x="0" y="0"/>
          <a:ext cx="0" cy="0"/>
          <a:chOff x="0" y="0"/>
          <a:chExt cx="0" cy="0"/>
        </a:xfrm>
      </p:grpSpPr>
      <p:sp>
        <p:nvSpPr>
          <p:cNvPr id="588" name="Google Shape;588;p67"/>
          <p:cNvSpPr txBox="1">
            <a:spLocks noGrp="1"/>
          </p:cNvSpPr>
          <p:nvPr>
            <p:ph type="body" idx="1"/>
          </p:nvPr>
        </p:nvSpPr>
        <p:spPr>
          <a:xfrm>
            <a:off x="457200" y="291700"/>
            <a:ext cx="8229600" cy="58347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US" sz="2800"/>
              <a:t>Oefenvraag 18: Welk idee werd geïntroduceerd door Wagner in zijn SOP model?</a:t>
            </a:r>
            <a:endParaRPr sz="2800"/>
          </a:p>
          <a:p>
            <a:pPr marL="0" lvl="0" indent="0" algn="l" rtl="0">
              <a:spcBef>
                <a:spcPts val="360"/>
              </a:spcBef>
              <a:spcAft>
                <a:spcPts val="0"/>
              </a:spcAft>
              <a:buNone/>
            </a:pPr>
            <a:endParaRPr sz="2800"/>
          </a:p>
          <a:p>
            <a:pPr marL="457200" lvl="0" indent="-406400" algn="l" rtl="0">
              <a:spcBef>
                <a:spcPts val="360"/>
              </a:spcBef>
              <a:spcAft>
                <a:spcPts val="0"/>
              </a:spcAft>
              <a:buSzPts val="2800"/>
              <a:buAutoNum type="alphaLcParenR"/>
            </a:pPr>
            <a:r>
              <a:rPr lang="en-US" sz="2800"/>
              <a:t>inhibitorische associaties</a:t>
            </a:r>
            <a:endParaRPr sz="2800"/>
          </a:p>
          <a:p>
            <a:pPr marL="457200" lvl="0" indent="-406400" algn="l" rtl="0">
              <a:spcBef>
                <a:spcPts val="0"/>
              </a:spcBef>
              <a:spcAft>
                <a:spcPts val="0"/>
              </a:spcAft>
              <a:buSzPts val="2800"/>
              <a:buAutoNum type="alphaLcParenR"/>
            </a:pPr>
            <a:r>
              <a:rPr lang="en-US" sz="2800"/>
              <a:t>inhibitorische conditionering</a:t>
            </a:r>
            <a:endParaRPr sz="2800"/>
          </a:p>
          <a:p>
            <a:pPr marL="457200" lvl="0" indent="-406400" algn="l" rtl="0">
              <a:spcBef>
                <a:spcPts val="0"/>
              </a:spcBef>
              <a:spcAft>
                <a:spcPts val="0"/>
              </a:spcAft>
              <a:buSzPts val="2800"/>
              <a:buAutoNum type="alphaLcParenR"/>
            </a:pPr>
            <a:r>
              <a:rPr lang="en-US" sz="2800"/>
              <a:t>contextuele modulatie van inhibitorische associaties</a:t>
            </a:r>
            <a:endParaRPr sz="2800"/>
          </a:p>
          <a:p>
            <a:pPr marL="457200" lvl="0" indent="-406400" algn="l" rtl="0">
              <a:spcBef>
                <a:spcPts val="0"/>
              </a:spcBef>
              <a:spcAft>
                <a:spcPts val="0"/>
              </a:spcAft>
              <a:buSzPts val="2800"/>
              <a:buAutoNum type="alphaLcParenR"/>
            </a:pPr>
            <a:r>
              <a:rPr lang="en-US" sz="2800"/>
              <a:t>inhibitorische responsen</a:t>
            </a:r>
            <a:endParaRPr sz="2800"/>
          </a:p>
        </p:txBody>
      </p:sp>
      <p:pic>
        <p:nvPicPr>
          <p:cNvPr id="589" name="Google Shape;589;p67">
            <a:hlinkClick r:id="rId3"/>
          </p:cNvPr>
          <p:cNvPicPr preferRelativeResize="0"/>
          <p:nvPr/>
        </p:nvPicPr>
        <p:blipFill>
          <a:blip r:embed="rId4">
            <a:alphaModFix/>
          </a:blip>
          <a:stretch>
            <a:fillRect/>
          </a:stretch>
        </p:blipFill>
        <p:spPr>
          <a:xfrm>
            <a:off x="0" y="6143625"/>
            <a:ext cx="9144000" cy="714375"/>
          </a:xfrm>
          <a:prstGeom prst="rect">
            <a:avLst/>
          </a:prstGeom>
          <a:noFill/>
          <a:ln>
            <a:noFill/>
          </a:ln>
        </p:spPr>
      </p:pic>
      <p:sp>
        <p:nvSpPr>
          <p:cNvPr id="590" name="Google Shape;590;p67">
            <a:hlinkClick r:id="rId5"/>
          </p:cNvPr>
          <p:cNvSpPr/>
          <p:nvPr/>
        </p:nvSpPr>
        <p:spPr>
          <a:xfrm>
            <a:off x="0" y="5207000"/>
            <a:ext cx="12600" cy="12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andaardontwerp">
  <a:themeElements>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1408</Words>
  <Application>Microsoft Office PowerPoint</Application>
  <PresentationFormat>Diavoorstelling (4:3)</PresentationFormat>
  <Paragraphs>234</Paragraphs>
  <Slides>25</Slides>
  <Notes>25</Notes>
  <HiddenSlides>0</HiddenSlides>
  <MMClips>0</MMClips>
  <ScaleCrop>false</ScaleCrop>
  <HeadingPairs>
    <vt:vector size="6" baseType="variant">
      <vt:variant>
        <vt:lpstr>Gebruikte lettertypen</vt:lpstr>
      </vt:variant>
      <vt:variant>
        <vt:i4>2</vt:i4>
      </vt:variant>
      <vt:variant>
        <vt:lpstr>Thema</vt:lpstr>
      </vt:variant>
      <vt:variant>
        <vt:i4>3</vt:i4>
      </vt:variant>
      <vt:variant>
        <vt:lpstr>Diatitels</vt:lpstr>
      </vt:variant>
      <vt:variant>
        <vt:i4>25</vt:i4>
      </vt:variant>
    </vt:vector>
  </HeadingPairs>
  <TitlesOfParts>
    <vt:vector size="30" baseType="lpstr">
      <vt:lpstr>Times New Roman</vt:lpstr>
      <vt:lpstr>Arial</vt:lpstr>
      <vt:lpstr>Default Design</vt:lpstr>
      <vt:lpstr>Standaardontwerp</vt:lpstr>
      <vt:lpstr>Standaardontwerp</vt:lpstr>
      <vt:lpstr>Overzicht cursus:</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Houwer</dc:creator>
  <cp:lastModifiedBy>Jan De Houwer</cp:lastModifiedBy>
  <cp:revision>2</cp:revision>
  <dcterms:modified xsi:type="dcterms:W3CDTF">2020-03-17T09:22:33Z</dcterms:modified>
</cp:coreProperties>
</file>